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58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8919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30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222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0647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104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257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3869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269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053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7895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233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729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5333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083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700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05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DBA78-7E11-471C-9106-C58D9F05620C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E48B27A-2C22-4B64-BA7A-7D6841AAEA0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792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79CCB-5FB9-6E35-DC5A-154B7E2AEE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Rendición de cuentas 2024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2EECBC-CC41-5E37-3323-FD4E916473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Juana Rodas Rivera</a:t>
            </a:r>
          </a:p>
          <a:p>
            <a:r>
              <a:rPr lang="es-MX" dirty="0"/>
              <a:t>Vocal del GAD Parroquial de la Asunción</a:t>
            </a:r>
          </a:p>
          <a:p>
            <a:r>
              <a:rPr lang="es-MX" dirty="0"/>
              <a:t>Comisión: infraestructura física 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63437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CEECCF-4B50-D28A-3145-B741A623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MX" dirty="0"/>
            </a:br>
            <a:r>
              <a:rPr lang="es-EC" dirty="0">
                <a:solidFill>
                  <a:schemeClr val="tx1"/>
                </a:solidFill>
              </a:rPr>
              <a:t>Arozhuma</a:t>
            </a:r>
            <a:r>
              <a:rPr lang="es-EC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A0018D-96C7-021F-8A63-51C760ECB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Mantenimiento de la cancha ( pintado )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DDB2BB-86F5-1DFA-B6DE-E402C1B7E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940975"/>
            <a:ext cx="4133849" cy="31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3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119B9-F9FA-C5F7-4A7A-FE40206AF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MX" dirty="0"/>
            </a:br>
            <a:r>
              <a:rPr lang="es-EC" dirty="0">
                <a:solidFill>
                  <a:schemeClr val="tx1"/>
                </a:solidFill>
              </a:rPr>
              <a:t>Cementerio Parroquial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ECF679-05B2-45B4-29CA-7557AC0F9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Mantenimiento de bóvedas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4708B3-3769-18D1-F599-8792DE311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4" y="2582862"/>
            <a:ext cx="2981325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4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ED6B4-C2CE-17F5-E340-E00E04A8C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MX" dirty="0"/>
            </a:br>
            <a:r>
              <a:rPr lang="es-EC" dirty="0">
                <a:solidFill>
                  <a:schemeClr val="tx1"/>
                </a:solidFill>
              </a:rPr>
              <a:t>Escuela Benigno Jara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92817C-8FE7-C7D2-AF4E-B5636301F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Mantenimiento de cancha den uso múltiple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03F520-0175-0108-9F32-96110EA61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811577"/>
            <a:ext cx="6448425" cy="30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7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8AB7A-6056-02B5-484F-9D52667B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96" y="609598"/>
            <a:ext cx="8596668" cy="1320800"/>
          </a:xfrm>
        </p:spPr>
        <p:txBody>
          <a:bodyPr>
            <a:normAutofit fontScale="90000"/>
          </a:bodyPr>
          <a:lstStyle/>
          <a:p>
            <a:br>
              <a:rPr lang="es-MX" dirty="0"/>
            </a:br>
            <a:r>
              <a:rPr lang="es-MX" dirty="0">
                <a:solidFill>
                  <a:schemeClr val="tx1"/>
                </a:solidFill>
              </a:rPr>
              <a:t>Subcentro de salud la Asunción </a:t>
            </a:r>
            <a:br>
              <a:rPr lang="es-MX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4723F9-9F0F-F911-6CE6-AFDEE8576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Apoyo a la gestión para la construcción del centro de salud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BAA9F1-2725-0B2A-944C-31F40FB73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34" y="3271176"/>
            <a:ext cx="4000500" cy="30003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3765BA-C4B5-F22D-35EA-788107118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325" y="3271177"/>
            <a:ext cx="4000501" cy="300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22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C13C8-11E4-507D-A86D-FC208669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MX"/>
            </a:br>
            <a:r>
              <a:rPr lang="es-MX" dirty="0">
                <a:solidFill>
                  <a:schemeClr val="tx1"/>
                </a:solidFill>
              </a:rPr>
              <a:t>V</a:t>
            </a:r>
            <a:r>
              <a:rPr lang="es-MX">
                <a:solidFill>
                  <a:schemeClr val="tx1"/>
                </a:solidFill>
              </a:rPr>
              <a:t>ivero </a:t>
            </a:r>
            <a:r>
              <a:rPr lang="es-MX" dirty="0">
                <a:solidFill>
                  <a:schemeClr val="tx1"/>
                </a:solidFill>
              </a:rPr>
              <a:t>parroquial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FBFBB5-1D6D-F5EE-7D37-7925A2E1D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Reconstrucción del invernadero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D20847-1431-1F34-3C36-CBC03E3BE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2871787"/>
            <a:ext cx="2796778" cy="37290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B21B6D4-2C74-5FD4-953E-29A248BEE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384" y="2871787"/>
            <a:ext cx="2796779" cy="37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31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D9BFB-D691-DDE4-D9AD-6F9C9E3D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MX" dirty="0"/>
            </a:br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61DD0A1-10D6-9F2C-7C63-A70A14932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966" y="346076"/>
            <a:ext cx="2580323" cy="3429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5C3713-8E1E-3DD7-EBDB-AADE5BDD5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677" y="346076"/>
            <a:ext cx="4399536" cy="33106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EBCF1A-EF4C-2C9D-A5FA-E285D07C4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551" y="3429000"/>
            <a:ext cx="258032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46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D924483-85CD-CEDC-A3C9-DA19DCE90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83" y="269134"/>
            <a:ext cx="4018718" cy="30240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AFE5BE-240C-76DE-8D58-DCB92CCB7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269134"/>
            <a:ext cx="4018719" cy="30240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166B528-3B77-2359-8605-81885FC8D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507" y="3429000"/>
            <a:ext cx="45691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45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32024BD-8827-6B7F-6B74-51E44B4A0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617" y="492626"/>
            <a:ext cx="4203834" cy="31633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5F2114-AF0A-7C6B-7DD7-050AEF961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168" y="492626"/>
            <a:ext cx="4203834" cy="31528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12AF56D-06B0-0DE0-B7F3-334A79545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908" y="3705126"/>
            <a:ext cx="4203834" cy="315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92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F24C6-CA9A-6A6C-D3FB-3DF26991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28600"/>
            <a:ext cx="7788102" cy="1701800"/>
          </a:xfrm>
        </p:spPr>
        <p:txBody>
          <a:bodyPr>
            <a:noAutofit/>
          </a:bodyPr>
          <a:lstStyle/>
          <a:p>
            <a:r>
              <a:rPr lang="es-MX" sz="9600" dirty="0"/>
              <a:t>    Gracias   </a:t>
            </a:r>
            <a:endParaRPr lang="es-EC" sz="9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AC89F8B-FC6A-23C5-1A48-53DA84463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51" y="1771650"/>
            <a:ext cx="9042401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48513-4A5D-7FE3-7DA7-A3FA0FFDE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MX" dirty="0"/>
            </a:br>
            <a:r>
              <a:rPr lang="es-MX" dirty="0">
                <a:solidFill>
                  <a:schemeClr val="tx1"/>
                </a:solidFill>
              </a:rPr>
              <a:t>Santa rosa </a:t>
            </a:r>
            <a:br>
              <a:rPr lang="es-MX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28C1A5-CB5F-29CD-3767-81592E45B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Mantenimiento de la cancha y graderío de la comunidad </a:t>
            </a:r>
            <a:r>
              <a:rPr lang="es-EC" dirty="0"/>
              <a:t>(pintado)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8BF31B-B2F0-B720-6D01-3B695B213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3" y="2763837"/>
            <a:ext cx="2834879" cy="37798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B53B536-172D-E057-7440-CFF6042DA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560" y="2775611"/>
            <a:ext cx="2834879" cy="37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37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16B79E-48DC-DB0E-C80B-E0D2A558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MX" dirty="0"/>
            </a:br>
            <a:r>
              <a:rPr lang="es-MX" dirty="0">
                <a:solidFill>
                  <a:schemeClr val="tx1"/>
                </a:solidFill>
              </a:rPr>
              <a:t>Moisen</a:t>
            </a:r>
            <a:r>
              <a:rPr lang="es-MX" dirty="0"/>
              <a:t> 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1D3F5F-F161-4D7A-6C5A-E255EBDF3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Mantenimiento de la cancha ( pintado )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11E3D0-C9FA-6018-F140-D2589A46F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80" y="3008709"/>
            <a:ext cx="4319588" cy="32396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0E1AC9A-D637-C478-0D92-C8FCAB7B9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119" y="3009840"/>
            <a:ext cx="5385694" cy="326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0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65D3F-FE8F-B0FA-FAC2-4130CCDA0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MX" dirty="0"/>
            </a:br>
            <a:r>
              <a:rPr lang="es-MX" dirty="0">
                <a:solidFill>
                  <a:schemeClr val="tx1"/>
                </a:solidFill>
              </a:rPr>
              <a:t>Cochaloma</a:t>
            </a:r>
            <a:r>
              <a:rPr lang="es-MX" dirty="0"/>
              <a:t>  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FC3E99-D8F0-9E9F-23BB-E1F2A4E82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Mantenimiento de la cancha y parque infantil (pintado y podado)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755A2D-BE3E-164F-5C11-0B6741A9A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871787"/>
            <a:ext cx="4865985" cy="27431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77A344-2FC3-B911-7E44-CF6B6A8A4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100" y="2671846"/>
            <a:ext cx="4071550" cy="306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91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9F1C4-2F2E-BB86-F1A2-DE2ABBE5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MX" dirty="0"/>
            </a:br>
            <a:r>
              <a:rPr lang="es-EC" dirty="0">
                <a:solidFill>
                  <a:schemeClr val="tx1"/>
                </a:solidFill>
              </a:rPr>
              <a:t>San José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DF481B-0A47-F152-2B77-6A3E4F66C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Mantenimiento de la cancha ( pintado )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92FFDD3-EB72-45CA-D21E-45F783421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16" y="2681731"/>
            <a:ext cx="4652963" cy="28384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2D44B71-F9B3-4FBB-4167-4DD826C0A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688" y="2681731"/>
            <a:ext cx="1804988" cy="32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8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60317-B1A4-111F-9325-DCEE1C63B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MX" dirty="0"/>
            </a:br>
            <a:r>
              <a:rPr lang="es-EC" dirty="0">
                <a:solidFill>
                  <a:schemeClr val="tx1"/>
                </a:solidFill>
              </a:rPr>
              <a:t>Las Nieves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7C72BB-FDBB-A609-E1B2-0E2FD4E34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Mantenimiento de la cancha y graderío ( pintado)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3F185F-BAB5-CCCF-C3A5-21851DB58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" y="2728912"/>
            <a:ext cx="2763095" cy="36718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7A74CB-1F01-A33C-DBEF-5BB23A69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452" y="2728912"/>
            <a:ext cx="2763095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38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1AF1F0-1366-598D-3917-4F28D4037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MX" dirty="0"/>
            </a:br>
            <a:r>
              <a:rPr lang="es-EC" dirty="0">
                <a:solidFill>
                  <a:schemeClr val="tx1"/>
                </a:solidFill>
              </a:rPr>
              <a:t>Corazón de Lentag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AC6631-AEF1-8E6B-0C30-B01BE94F2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Mantenimiento de la cancha ( pintado )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F63A5F-47B8-B42C-09F7-B909386B5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977226"/>
            <a:ext cx="4071940" cy="30641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95A88A-F330-DBDA-60DB-54E82870F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49" y="2977225"/>
            <a:ext cx="2271713" cy="306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17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EB70C-A081-688F-2E3B-EDB2AFB31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MX" dirty="0"/>
            </a:br>
            <a:r>
              <a:rPr lang="es-MX" dirty="0">
                <a:solidFill>
                  <a:schemeClr val="tx1"/>
                </a:solidFill>
              </a:rPr>
              <a:t>Tuncay</a:t>
            </a:r>
            <a:r>
              <a:rPr lang="es-MX" dirty="0"/>
              <a:t> </a:t>
            </a:r>
            <a:r>
              <a:rPr lang="es-EC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F0C009-B9D5-F336-CDBD-4104A4A0D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084" y="1930400"/>
            <a:ext cx="8596668" cy="3880773"/>
          </a:xfrm>
        </p:spPr>
        <p:txBody>
          <a:bodyPr/>
          <a:lstStyle/>
          <a:p>
            <a:r>
              <a:rPr lang="es-MX" dirty="0"/>
              <a:t>Mantenimiento  de la cancha ( pintado)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5211FD-4E27-2EE2-EE5C-D54F3581A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23" y="3073848"/>
            <a:ext cx="4218674" cy="31745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FB4957-9103-FACA-F113-5F9D2C08A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377" y="3073848"/>
            <a:ext cx="4025183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81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40ED50-0580-A7E8-0977-4D80FCB40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MX" dirty="0"/>
            </a:br>
            <a:r>
              <a:rPr lang="es-EC" dirty="0">
                <a:solidFill>
                  <a:schemeClr val="tx1"/>
                </a:solidFill>
              </a:rPr>
              <a:t>Rumiloma</a:t>
            </a:r>
            <a:r>
              <a:rPr lang="es-EC" dirty="0"/>
              <a:t>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059B90-1E6F-BD3B-89AB-23C8D15BE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Mantenimiento de la cancha (pintado)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830DD5-ADC2-E79D-8EAA-5D1760F49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91" y="2665342"/>
            <a:ext cx="2713672" cy="360620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E914295-E1D3-D839-EAA0-F7BFBA4E8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764" y="2665342"/>
            <a:ext cx="2696251" cy="358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4879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511</TotalTime>
  <Words>160</Words>
  <Application>Microsoft Office PowerPoint</Application>
  <PresentationFormat>Panorámica</PresentationFormat>
  <Paragraphs>32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Faceta</vt:lpstr>
      <vt:lpstr>Rendición de cuentas 2024</vt:lpstr>
      <vt:lpstr> Santa rosa  </vt:lpstr>
      <vt:lpstr> Moisen </vt:lpstr>
      <vt:lpstr> Cochaloma  </vt:lpstr>
      <vt:lpstr> San José </vt:lpstr>
      <vt:lpstr> Las Nieves </vt:lpstr>
      <vt:lpstr> Corazón de Lentag </vt:lpstr>
      <vt:lpstr> Tuncay  </vt:lpstr>
      <vt:lpstr> Rumiloma </vt:lpstr>
      <vt:lpstr> Arozhuma </vt:lpstr>
      <vt:lpstr> Cementerio Parroquial </vt:lpstr>
      <vt:lpstr> Escuela Benigno Jara </vt:lpstr>
      <vt:lpstr> Subcentro de salud la Asunción  </vt:lpstr>
      <vt:lpstr> Vivero parroquial </vt:lpstr>
      <vt:lpstr> </vt:lpstr>
      <vt:lpstr>Presentación de PowerPoint</vt:lpstr>
      <vt:lpstr>Presentación de PowerPoint</vt:lpstr>
      <vt:lpstr>    Gracias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5</cp:revision>
  <dcterms:created xsi:type="dcterms:W3CDTF">2025-07-07T17:59:56Z</dcterms:created>
  <dcterms:modified xsi:type="dcterms:W3CDTF">2025-07-10T18:45:14Z</dcterms:modified>
</cp:coreProperties>
</file>