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</p:sldIdLst>
  <p:sldSz cx="18288000" cy="10287000"/>
  <p:notesSz cx="6858000" cy="9144000"/>
  <p:embeddedFontLst>
    <p:embeddedFont>
      <p:font typeface="Arial" panose="020B0604020202020204" pitchFamily="34" charset="0"/>
      <p:regular r:id="rId44"/>
    </p:embeddedFont>
    <p:embeddedFont>
      <p:font typeface="Arial Bold" panose="020B0604020202020204" charset="0"/>
      <p:regular r:id="rId45"/>
    </p:embeddedFont>
    <p:embeddedFont>
      <p:font typeface="Calibri" panose="020F0502020204030204" pitchFamily="34" charset="0"/>
      <p:regular r:id="rId46"/>
      <p:bold r:id="rId47"/>
      <p:italic r:id="rId48"/>
      <p:boldItalic r:id="rId4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USUARIO" initials="U" lastIdx="2" clrIdx="0">
    <p:extLst>
      <p:ext uri="{19B8F6BF-5375-455C-9EA6-DF929625EA0E}">
        <p15:presenceInfo xmlns:p15="http://schemas.microsoft.com/office/powerpoint/2012/main" userId="USUARIO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2" d="100"/>
          <a:sy n="72" d="100"/>
        </p:scale>
        <p:origin x="65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4.fntdata"/><Relationship Id="rId50" Type="http://schemas.openxmlformats.org/officeDocument/2006/relationships/commentAuthors" Target="comment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2.fntdata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.fntdata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5.fntdata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3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6.fntdata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6-05-06T14:50:39.023" idx="2">
    <p:pos x="6305" y="-459"/>
    <p:text/>
    <p:extLst>
      <p:ext uri="{C676402C-5697-4E1C-873F-D02D1690AC5C}">
        <p15:threadingInfo xmlns:p15="http://schemas.microsoft.com/office/powerpoint/2012/main" timeZoneBias="30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6-05-06T14:50:03.260" idx="1">
    <p:pos x="11520" y="-677"/>
    <p:text/>
    <p:extLst>
      <p:ext uri="{C676402C-5697-4E1C-873F-D02D1690AC5C}">
        <p15:threadingInfo xmlns:p15="http://schemas.microsoft.com/office/powerpoint/2012/main" timeZoneBias="30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0.jpeg"/><Relationship Id="rId7" Type="http://schemas.openxmlformats.org/officeDocument/2006/relationships/image" Target="../media/image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png"/><Relationship Id="rId7" Type="http://schemas.openxmlformats.org/officeDocument/2006/relationships/image" Target="../media/image1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8.jpeg"/><Relationship Id="rId7" Type="http://schemas.openxmlformats.org/officeDocument/2006/relationships/image" Target="../media/image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2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23.jpeg"/><Relationship Id="rId7" Type="http://schemas.openxmlformats.org/officeDocument/2006/relationships/image" Target="../media/image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26.jpeg"/><Relationship Id="rId4" Type="http://schemas.openxmlformats.org/officeDocument/2006/relationships/image" Target="../media/image2.png"/><Relationship Id="rId9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7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9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1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7" Type="http://schemas.openxmlformats.org/officeDocument/2006/relationships/image" Target="../media/image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7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38.jpeg"/><Relationship Id="rId4" Type="http://schemas.openxmlformats.org/officeDocument/2006/relationships/image" Target="../media/image9.jpeg"/><Relationship Id="rId9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9.jpeg"/><Relationship Id="rId9" Type="http://schemas.openxmlformats.org/officeDocument/2006/relationships/image" Target="../media/image39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.png"/><Relationship Id="rId5" Type="http://schemas.openxmlformats.org/officeDocument/2006/relationships/image" Target="../media/image40.jpeg"/><Relationship Id="rId4" Type="http://schemas.openxmlformats.org/officeDocument/2006/relationships/image" Target="../media/image9.jpeg"/><Relationship Id="rId9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9.jpeg"/><Relationship Id="rId9" Type="http://schemas.openxmlformats.org/officeDocument/2006/relationships/image" Target="../media/image41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.png"/><Relationship Id="rId5" Type="http://schemas.openxmlformats.org/officeDocument/2006/relationships/image" Target="../media/image42.jpeg"/><Relationship Id="rId4" Type="http://schemas.openxmlformats.org/officeDocument/2006/relationships/image" Target="../media/image9.jpeg"/><Relationship Id="rId9" Type="http://schemas.openxmlformats.org/officeDocument/2006/relationships/image" Target="../media/image6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9.jpeg"/><Relationship Id="rId9" Type="http://schemas.openxmlformats.org/officeDocument/2006/relationships/image" Target="../media/image43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2.png"/><Relationship Id="rId5" Type="http://schemas.openxmlformats.org/officeDocument/2006/relationships/image" Target="../media/image44.jpeg"/><Relationship Id="rId4" Type="http://schemas.openxmlformats.org/officeDocument/2006/relationships/image" Target="../media/image9.jpeg"/><Relationship Id="rId9" Type="http://schemas.openxmlformats.org/officeDocument/2006/relationships/image" Target="../media/image6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9.jpeg"/><Relationship Id="rId9" Type="http://schemas.openxmlformats.org/officeDocument/2006/relationships/image" Target="../media/image45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2.png"/><Relationship Id="rId5" Type="http://schemas.openxmlformats.org/officeDocument/2006/relationships/image" Target="../media/image46.jpeg"/><Relationship Id="rId10" Type="http://schemas.openxmlformats.org/officeDocument/2006/relationships/comments" Target="../comments/comment1.xml"/><Relationship Id="rId4" Type="http://schemas.openxmlformats.org/officeDocument/2006/relationships/image" Target="../media/image9.jpeg"/><Relationship Id="rId9" Type="http://schemas.openxmlformats.org/officeDocument/2006/relationships/image" Target="../media/image6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9.jpeg"/><Relationship Id="rId9" Type="http://schemas.openxmlformats.org/officeDocument/2006/relationships/image" Target="../media/image47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2.png"/><Relationship Id="rId5" Type="http://schemas.openxmlformats.org/officeDocument/2006/relationships/image" Target="../media/image48.jpeg"/><Relationship Id="rId4" Type="http://schemas.openxmlformats.org/officeDocument/2006/relationships/image" Target="../media/image9.jpeg"/><Relationship Id="rId9" Type="http://schemas.openxmlformats.org/officeDocument/2006/relationships/image" Target="../media/image6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13" Type="http://schemas.openxmlformats.org/officeDocument/2006/relationships/image" Target="../media/image56.jpeg"/><Relationship Id="rId3" Type="http://schemas.openxmlformats.org/officeDocument/2006/relationships/image" Target="../media/image2.png"/><Relationship Id="rId7" Type="http://schemas.openxmlformats.org/officeDocument/2006/relationships/image" Target="../media/image50.jpeg"/><Relationship Id="rId12" Type="http://schemas.openxmlformats.org/officeDocument/2006/relationships/image" Target="../media/image55.jpeg"/><Relationship Id="rId2" Type="http://schemas.openxmlformats.org/officeDocument/2006/relationships/image" Target="../media/image49.jpeg"/><Relationship Id="rId16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54.jpeg"/><Relationship Id="rId5" Type="http://schemas.openxmlformats.org/officeDocument/2006/relationships/image" Target="../media/image5.png"/><Relationship Id="rId15" Type="http://schemas.openxmlformats.org/officeDocument/2006/relationships/image" Target="../media/image58.jpeg"/><Relationship Id="rId10" Type="http://schemas.openxmlformats.org/officeDocument/2006/relationships/image" Target="../media/image53.jpeg"/><Relationship Id="rId4" Type="http://schemas.openxmlformats.org/officeDocument/2006/relationships/image" Target="../media/image4.png"/><Relationship Id="rId9" Type="http://schemas.openxmlformats.org/officeDocument/2006/relationships/image" Target="../media/image52.jpeg"/><Relationship Id="rId14" Type="http://schemas.openxmlformats.org/officeDocument/2006/relationships/image" Target="../media/image57.jpe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13" Type="http://schemas.openxmlformats.org/officeDocument/2006/relationships/image" Target="../media/image60.jpeg"/><Relationship Id="rId3" Type="http://schemas.microsoft.com/office/2007/relationships/media" Target="../media/media13.mp4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6.png"/><Relationship Id="rId2" Type="http://schemas.openxmlformats.org/officeDocument/2006/relationships/video" Target="../media/media12.mp4"/><Relationship Id="rId16" Type="http://schemas.openxmlformats.org/officeDocument/2006/relationships/comments" Target="../comments/comment2.xml"/><Relationship Id="rId1" Type="http://schemas.microsoft.com/office/2007/relationships/media" Target="../media/media12.mp4"/><Relationship Id="rId6" Type="http://schemas.openxmlformats.org/officeDocument/2006/relationships/video" Target="../media/media14.mp4"/><Relationship Id="rId11" Type="http://schemas.openxmlformats.org/officeDocument/2006/relationships/image" Target="../media/image5.png"/><Relationship Id="rId5" Type="http://schemas.microsoft.com/office/2007/relationships/media" Target="../media/media14.mp4"/><Relationship Id="rId15" Type="http://schemas.openxmlformats.org/officeDocument/2006/relationships/image" Target="../media/image62.jpeg"/><Relationship Id="rId10" Type="http://schemas.openxmlformats.org/officeDocument/2006/relationships/image" Target="../media/image4.png"/><Relationship Id="rId4" Type="http://schemas.openxmlformats.org/officeDocument/2006/relationships/video" Target="../media/media13.mp4"/><Relationship Id="rId9" Type="http://schemas.openxmlformats.org/officeDocument/2006/relationships/image" Target="../media/image2.png"/><Relationship Id="rId14" Type="http://schemas.openxmlformats.org/officeDocument/2006/relationships/image" Target="../media/image61.jpe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jpeg"/><Relationship Id="rId13" Type="http://schemas.openxmlformats.org/officeDocument/2006/relationships/image" Target="../media/image71.jpeg"/><Relationship Id="rId18" Type="http://schemas.openxmlformats.org/officeDocument/2006/relationships/image" Target="../media/image2.png"/><Relationship Id="rId3" Type="http://schemas.openxmlformats.org/officeDocument/2006/relationships/image" Target="../media/image4.png"/><Relationship Id="rId7" Type="http://schemas.openxmlformats.org/officeDocument/2006/relationships/image" Target="../media/image65.jpeg"/><Relationship Id="rId12" Type="http://schemas.openxmlformats.org/officeDocument/2006/relationships/image" Target="../media/image70.jpeg"/><Relationship Id="rId17" Type="http://schemas.openxmlformats.org/officeDocument/2006/relationships/image" Target="../media/image75.jpeg"/><Relationship Id="rId2" Type="http://schemas.openxmlformats.org/officeDocument/2006/relationships/image" Target="../media/image63.jpeg"/><Relationship Id="rId16" Type="http://schemas.openxmlformats.org/officeDocument/2006/relationships/image" Target="../media/image7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jpeg"/><Relationship Id="rId11" Type="http://schemas.openxmlformats.org/officeDocument/2006/relationships/image" Target="../media/image69.jpeg"/><Relationship Id="rId5" Type="http://schemas.openxmlformats.org/officeDocument/2006/relationships/image" Target="../media/image6.png"/><Relationship Id="rId15" Type="http://schemas.openxmlformats.org/officeDocument/2006/relationships/image" Target="../media/image73.jpeg"/><Relationship Id="rId10" Type="http://schemas.openxmlformats.org/officeDocument/2006/relationships/image" Target="../media/image68.jpeg"/><Relationship Id="rId4" Type="http://schemas.openxmlformats.org/officeDocument/2006/relationships/image" Target="../media/image5.png"/><Relationship Id="rId9" Type="http://schemas.openxmlformats.org/officeDocument/2006/relationships/image" Target="../media/image67.jpeg"/><Relationship Id="rId14" Type="http://schemas.openxmlformats.org/officeDocument/2006/relationships/image" Target="../media/image72.jpe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video" Target="../media/media18.mp4"/><Relationship Id="rId13" Type="http://schemas.openxmlformats.org/officeDocument/2006/relationships/image" Target="../media/image4.png"/><Relationship Id="rId18" Type="http://schemas.openxmlformats.org/officeDocument/2006/relationships/image" Target="../media/image79.jpeg"/><Relationship Id="rId3" Type="http://schemas.microsoft.com/office/2007/relationships/media" Target="../media/media16.mp4"/><Relationship Id="rId7" Type="http://schemas.microsoft.com/office/2007/relationships/media" Target="../media/media18.mp4"/><Relationship Id="rId12" Type="http://schemas.openxmlformats.org/officeDocument/2006/relationships/image" Target="../media/image2.png"/><Relationship Id="rId17" Type="http://schemas.openxmlformats.org/officeDocument/2006/relationships/image" Target="../media/image78.jpeg"/><Relationship Id="rId2" Type="http://schemas.openxmlformats.org/officeDocument/2006/relationships/video" Target="../media/media15.mp4"/><Relationship Id="rId16" Type="http://schemas.openxmlformats.org/officeDocument/2006/relationships/image" Target="../media/image77.jpeg"/><Relationship Id="rId1" Type="http://schemas.microsoft.com/office/2007/relationships/media" Target="../media/media15.mp4"/><Relationship Id="rId6" Type="http://schemas.openxmlformats.org/officeDocument/2006/relationships/video" Target="../media/media17.mp4"/><Relationship Id="rId11" Type="http://schemas.openxmlformats.org/officeDocument/2006/relationships/image" Target="../media/image76.jpeg"/><Relationship Id="rId5" Type="http://schemas.microsoft.com/office/2007/relationships/media" Target="../media/media17.mp4"/><Relationship Id="rId15" Type="http://schemas.openxmlformats.org/officeDocument/2006/relationships/image" Target="../media/image6.png"/><Relationship Id="rId10" Type="http://schemas.openxmlformats.org/officeDocument/2006/relationships/image" Target="../media/image63.jpeg"/><Relationship Id="rId4" Type="http://schemas.openxmlformats.org/officeDocument/2006/relationships/video" Target="../media/media16.mp4"/><Relationship Id="rId9" Type="http://schemas.openxmlformats.org/officeDocument/2006/relationships/slideLayout" Target="../slideLayouts/slideLayout7.xml"/><Relationship Id="rId14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jpeg"/><Relationship Id="rId13" Type="http://schemas.openxmlformats.org/officeDocument/2006/relationships/image" Target="../media/image6.png"/><Relationship Id="rId3" Type="http://schemas.microsoft.com/office/2007/relationships/media" Target="../media/media20.mp4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5.png"/><Relationship Id="rId2" Type="http://schemas.openxmlformats.org/officeDocument/2006/relationships/video" Target="../media/media19.mp4"/><Relationship Id="rId1" Type="http://schemas.microsoft.com/office/2007/relationships/media" Target="../media/media19.mp4"/><Relationship Id="rId6" Type="http://schemas.openxmlformats.org/officeDocument/2006/relationships/video" Target="../media/media21.mp4"/><Relationship Id="rId11" Type="http://schemas.openxmlformats.org/officeDocument/2006/relationships/image" Target="../media/image4.png"/><Relationship Id="rId5" Type="http://schemas.microsoft.com/office/2007/relationships/media" Target="../media/media21.mp4"/><Relationship Id="rId15" Type="http://schemas.openxmlformats.org/officeDocument/2006/relationships/image" Target="../media/image82.jpeg"/><Relationship Id="rId10" Type="http://schemas.openxmlformats.org/officeDocument/2006/relationships/image" Target="../media/image2.png"/><Relationship Id="rId4" Type="http://schemas.openxmlformats.org/officeDocument/2006/relationships/video" Target="../media/media20.mp4"/><Relationship Id="rId9" Type="http://schemas.openxmlformats.org/officeDocument/2006/relationships/image" Target="../media/image80.jpeg"/><Relationship Id="rId14" Type="http://schemas.openxmlformats.org/officeDocument/2006/relationships/image" Target="../media/image81.jpe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video" Target="../media/media22.mp4"/><Relationship Id="rId1" Type="http://schemas.microsoft.com/office/2007/relationships/media" Target="../media/media22.mp4"/><Relationship Id="rId6" Type="http://schemas.openxmlformats.org/officeDocument/2006/relationships/image" Target="../media/image2.png"/><Relationship Id="rId5" Type="http://schemas.openxmlformats.org/officeDocument/2006/relationships/image" Target="../media/image83.jpeg"/><Relationship Id="rId4" Type="http://schemas.openxmlformats.org/officeDocument/2006/relationships/image" Target="../media/image63.jpeg"/><Relationship Id="rId9" Type="http://schemas.openxmlformats.org/officeDocument/2006/relationships/image" Target="../media/image6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</p:sp>
      <p:sp>
        <p:nvSpPr>
          <p:cNvPr id="3" name="Freeform 3"/>
          <p:cNvSpPr/>
          <p:nvPr/>
        </p:nvSpPr>
        <p:spPr>
          <a:xfrm rot="-5400000">
            <a:off x="10682275" y="2796774"/>
            <a:ext cx="10692432" cy="4693453"/>
          </a:xfrm>
          <a:custGeom>
            <a:avLst/>
            <a:gdLst/>
            <a:ahLst/>
            <a:cxnLst/>
            <a:rect l="l" t="t" r="r" b="b"/>
            <a:pathLst>
              <a:path w="10692432" h="4693453">
                <a:moveTo>
                  <a:pt x="0" y="0"/>
                </a:moveTo>
                <a:lnTo>
                  <a:pt x="10692432" y="0"/>
                </a:lnTo>
                <a:lnTo>
                  <a:pt x="10692432" y="4693452"/>
                </a:lnTo>
                <a:lnTo>
                  <a:pt x="0" y="469345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439" r="-1439"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1468175" y="1975452"/>
            <a:ext cx="6336097" cy="6336097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3D933"/>
            </a:solidFill>
          </p:spPr>
        </p:sp>
      </p:grpSp>
      <p:grpSp>
        <p:nvGrpSpPr>
          <p:cNvPr id="6" name="Group 6"/>
          <p:cNvGrpSpPr/>
          <p:nvPr/>
        </p:nvGrpSpPr>
        <p:grpSpPr>
          <a:xfrm>
            <a:off x="11664326" y="2171602"/>
            <a:ext cx="5943795" cy="5943795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45634" t="-75100" r="-40251" b="-237980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2652701" y="530529"/>
            <a:ext cx="5503741" cy="3220848"/>
            <a:chOff x="0" y="0"/>
            <a:chExt cx="7338322" cy="429446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263690" cy="3323131"/>
            </a:xfrm>
            <a:custGeom>
              <a:avLst/>
              <a:gdLst/>
              <a:ahLst/>
              <a:cxnLst/>
              <a:rect l="l" t="t" r="r" b="b"/>
              <a:pathLst>
                <a:path w="3263690" h="3323131">
                  <a:moveTo>
                    <a:pt x="0" y="0"/>
                  </a:moveTo>
                  <a:lnTo>
                    <a:pt x="3263690" y="0"/>
                  </a:lnTo>
                  <a:lnTo>
                    <a:pt x="3263690" y="3323131"/>
                  </a:lnTo>
                  <a:lnTo>
                    <a:pt x="0" y="33231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2772805" y="2058572"/>
              <a:ext cx="4023502" cy="1112336"/>
            </a:xfrm>
            <a:custGeom>
              <a:avLst/>
              <a:gdLst/>
              <a:ahLst/>
              <a:cxnLst/>
              <a:rect l="l" t="t" r="r" b="b"/>
              <a:pathLst>
                <a:path w="4023502" h="1112336">
                  <a:moveTo>
                    <a:pt x="0" y="0"/>
                  </a:moveTo>
                  <a:lnTo>
                    <a:pt x="4023501" y="0"/>
                  </a:lnTo>
                  <a:lnTo>
                    <a:pt x="4023501" y="1112336"/>
                  </a:lnTo>
                  <a:lnTo>
                    <a:pt x="0" y="1112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3380275" y="394284"/>
              <a:ext cx="2102777" cy="849220"/>
            </a:xfrm>
            <a:custGeom>
              <a:avLst/>
              <a:gdLst/>
              <a:ahLst/>
              <a:cxnLst/>
              <a:rect l="l" t="t" r="r" b="b"/>
              <a:pathLst>
                <a:path w="2102777" h="849220">
                  <a:moveTo>
                    <a:pt x="0" y="0"/>
                  </a:moveTo>
                  <a:lnTo>
                    <a:pt x="2102778" y="0"/>
                  </a:lnTo>
                  <a:lnTo>
                    <a:pt x="2102778" y="849219"/>
                  </a:lnTo>
                  <a:lnTo>
                    <a:pt x="0" y="8492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3380275" y="1357864"/>
              <a:ext cx="3958046" cy="725575"/>
            </a:xfrm>
            <a:custGeom>
              <a:avLst/>
              <a:gdLst/>
              <a:ahLst/>
              <a:cxnLst/>
              <a:rect l="l" t="t" r="r" b="b"/>
              <a:pathLst>
                <a:path w="3958046" h="725575">
                  <a:moveTo>
                    <a:pt x="0" y="0"/>
                  </a:moveTo>
                  <a:lnTo>
                    <a:pt x="3958047" y="0"/>
                  </a:lnTo>
                  <a:lnTo>
                    <a:pt x="3958047" y="725576"/>
                  </a:lnTo>
                  <a:lnTo>
                    <a:pt x="0" y="7255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1179530" y="3673227"/>
              <a:ext cx="4979262" cy="621237"/>
            </a:xfrm>
            <a:custGeom>
              <a:avLst/>
              <a:gdLst/>
              <a:ahLst/>
              <a:cxnLst/>
              <a:rect l="l" t="t" r="r" b="b"/>
              <a:pathLst>
                <a:path w="4979262" h="621237">
                  <a:moveTo>
                    <a:pt x="0" y="0"/>
                  </a:moveTo>
                  <a:lnTo>
                    <a:pt x="4979262" y="0"/>
                  </a:lnTo>
                  <a:lnTo>
                    <a:pt x="4979262" y="621237"/>
                  </a:lnTo>
                  <a:lnTo>
                    <a:pt x="0" y="62123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28503" b="-8857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129767" y="4713058"/>
            <a:ext cx="8549610" cy="3432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23"/>
              </a:lnSpc>
            </a:pPr>
            <a:r>
              <a:rPr lang="en-US" sz="1064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Rendición de Cuentas</a:t>
            </a:r>
          </a:p>
          <a:p>
            <a:pPr algn="ctr">
              <a:lnSpc>
                <a:spcPts val="8623"/>
              </a:lnSpc>
            </a:pPr>
            <a:r>
              <a:rPr lang="en-US" sz="10646" b="1">
                <a:solidFill>
                  <a:srgbClr val="3DAC54"/>
                </a:solidFill>
                <a:latin typeface="Arial Bold"/>
                <a:ea typeface="Arial Bold"/>
                <a:cs typeface="Arial Bold"/>
                <a:sym typeface="Arial Bold"/>
              </a:rPr>
              <a:t>2025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57336" y="8261863"/>
            <a:ext cx="9294471" cy="601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80"/>
              </a:lnSpc>
            </a:pPr>
            <a:r>
              <a:rPr lang="en-US" sz="3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Carmen Rosa Machisaca Torres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172928" y="8825743"/>
            <a:ext cx="6463287" cy="477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0"/>
              </a:lnSpc>
            </a:pPr>
            <a:r>
              <a:rPr lang="en-US" sz="29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Comisión de Medio Ambiente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0"/>
            <a:ext cx="18383049" cy="10287000"/>
          </a:xfrm>
          <a:custGeom>
            <a:avLst/>
            <a:gdLst/>
            <a:ahLst/>
            <a:cxnLst/>
            <a:rect l="l" t="t" r="r" b="b"/>
            <a:pathLst>
              <a:path w="18383049" h="10287000">
                <a:moveTo>
                  <a:pt x="0" y="0"/>
                </a:moveTo>
                <a:lnTo>
                  <a:pt x="18383049" y="0"/>
                </a:lnTo>
                <a:lnTo>
                  <a:pt x="18383049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73703" r="-76735" b="-37041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3707029" y="1914092"/>
            <a:ext cx="10369468" cy="68722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772"/>
              </a:lnSpc>
              <a:spcBef>
                <a:spcPct val="0"/>
              </a:spcBef>
            </a:pPr>
            <a:r>
              <a:rPr lang="en-US" sz="555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El</a:t>
            </a:r>
            <a:r>
              <a:rPr lang="en-US" sz="5551" u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cuidado del </a:t>
            </a:r>
            <a:r>
              <a:rPr lang="en-US" sz="5551" b="1" u="none" strike="noStrike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MEDIO AMBIENTE </a:t>
            </a:r>
            <a:r>
              <a:rPr lang="en-US" sz="5551" u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no es una tarea de un día, sino una </a:t>
            </a:r>
            <a:r>
              <a:rPr lang="en-US" sz="5551" b="1" u="none" strike="noStrike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RESPONSABILIDAD PERMANENTE</a:t>
            </a:r>
            <a:r>
              <a:rPr lang="en-US" sz="5551" u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con la tierra que hoy nos sostiene y con las generaciones que vendrán</a:t>
            </a:r>
          </a:p>
        </p:txBody>
      </p:sp>
      <p:sp>
        <p:nvSpPr>
          <p:cNvPr id="5" name="Freeform 5"/>
          <p:cNvSpPr/>
          <p:nvPr/>
        </p:nvSpPr>
        <p:spPr>
          <a:xfrm rot="-5400000" flipH="1" flipV="1">
            <a:off x="-369421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4"/>
            <a:stretch>
              <a:fillRect l="-1439" r="-1439"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-100702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0788" t="-151971" b="-134840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25518" t="-26578" r="-129390" b="-444877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9810" t="-148148" r="-21867" b="-420688"/>
              </a:stretch>
            </a:blipFill>
          </p:spPr>
        </p:sp>
        <p:sp>
          <p:nvSpPr>
            <p:cNvPr id="14" name="Freeform 14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28503" b="-8857"/>
              </a:stretch>
            </a:blipFill>
          </p:spPr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-176095"/>
            <a:ext cx="18383049" cy="10463095"/>
          </a:xfrm>
          <a:custGeom>
            <a:avLst/>
            <a:gdLst/>
            <a:ahLst/>
            <a:cxnLst/>
            <a:rect l="l" t="t" r="r" b="b"/>
            <a:pathLst>
              <a:path w="18383049" h="10463095">
                <a:moveTo>
                  <a:pt x="0" y="0"/>
                </a:moveTo>
                <a:lnTo>
                  <a:pt x="18383049" y="0"/>
                </a:lnTo>
                <a:lnTo>
                  <a:pt x="18383049" y="10463095"/>
                </a:lnTo>
                <a:lnTo>
                  <a:pt x="0" y="1046309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6169" r="-66879" b="-53518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3524782" y="945516"/>
            <a:ext cx="8327453" cy="3999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921"/>
              </a:lnSpc>
              <a:spcBef>
                <a:spcPct val="0"/>
              </a:spcBef>
            </a:pPr>
            <a:r>
              <a:rPr lang="en-US" sz="565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La RESPONSABILIDAD</a:t>
            </a:r>
            <a:r>
              <a:rPr lang="en-US" sz="5658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AMBIENTAL también se demuestra en lo que decidimos no botar.</a:t>
            </a:r>
          </a:p>
        </p:txBody>
      </p:sp>
      <p:sp>
        <p:nvSpPr>
          <p:cNvPr id="5" name="Freeform 5"/>
          <p:cNvSpPr/>
          <p:nvPr/>
        </p:nvSpPr>
        <p:spPr>
          <a:xfrm rot="-5400000" flipH="1" flipV="1">
            <a:off x="-369421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4"/>
            <a:stretch>
              <a:fillRect l="-1439" r="-1439"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-100702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0788" t="-151971" b="-134840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25518" t="-26578" r="-129390" b="-444877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9810" t="-148148" r="-21867" b="-420688"/>
              </a:stretch>
            </a:blipFill>
          </p:spPr>
        </p:sp>
        <p:sp>
          <p:nvSpPr>
            <p:cNvPr id="14" name="Freeform 14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28503" b="-8857"/>
              </a:stretch>
            </a:blipFill>
          </p:spPr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5093" r="-14076" b="-76954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0091653" y="0"/>
            <a:ext cx="8196347" cy="10287000"/>
            <a:chOff x="0" y="0"/>
            <a:chExt cx="10928463" cy="13716000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rcRect t="2665" b="2665"/>
            <a:stretch>
              <a:fillRect/>
            </a:stretch>
          </p:blipFill>
          <p:spPr>
            <a:xfrm>
              <a:off x="0" y="0"/>
              <a:ext cx="5400732" cy="67945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/>
            <a:srcRect l="20093" r="20093"/>
            <a:stretch>
              <a:fillRect/>
            </a:stretch>
          </p:blipFill>
          <p:spPr>
            <a:xfrm>
              <a:off x="5527732" y="0"/>
              <a:ext cx="5400732" cy="67945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5"/>
            <a:srcRect t="26607" b="26607"/>
            <a:stretch>
              <a:fillRect/>
            </a:stretch>
          </p:blipFill>
          <p:spPr>
            <a:xfrm>
              <a:off x="0" y="6921500"/>
              <a:ext cx="10928463" cy="6794500"/>
            </a:xfrm>
            <a:prstGeom prst="rect">
              <a:avLst/>
            </a:prstGeom>
          </p:spPr>
        </p:pic>
      </p:grpSp>
      <p:sp>
        <p:nvSpPr>
          <p:cNvPr id="7" name="TextBox 7"/>
          <p:cNvSpPr txBox="1"/>
          <p:nvPr/>
        </p:nvSpPr>
        <p:spPr>
          <a:xfrm>
            <a:off x="2441116" y="4219008"/>
            <a:ext cx="7226845" cy="39278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672"/>
              </a:lnSpc>
            </a:pPr>
            <a:r>
              <a:rPr lang="en-US" sz="6730" spc="20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</a:t>
            </a:r>
            <a:r>
              <a:rPr lang="en-US" sz="6730" u="none" strike="noStrike" spc="20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 recibió plantas de la prefectura del Azuay. </a:t>
            </a:r>
          </a:p>
        </p:txBody>
      </p:sp>
      <p:sp>
        <p:nvSpPr>
          <p:cNvPr id="8" name="Freeform 8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6"/>
            <a:stretch>
              <a:fillRect l="-1439" r="-1439"/>
            </a:stretch>
          </a:blipFill>
        </p:spPr>
      </p:sp>
      <p:grpSp>
        <p:nvGrpSpPr>
          <p:cNvPr id="9" name="Group 9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r="-100702"/>
              </a:stretch>
            </a:blipFill>
          </p:spPr>
        </p:sp>
        <p:sp>
          <p:nvSpPr>
            <p:cNvPr id="14" name="Freeform 14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10788" t="-151971" b="-134840"/>
              </a:stretch>
            </a:blipFill>
          </p:spPr>
        </p:sp>
        <p:sp>
          <p:nvSpPr>
            <p:cNvPr id="15" name="Freeform 15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225518" t="-26578" r="-129390" b="-444877"/>
              </a:stretch>
            </a:blipFill>
          </p:spPr>
        </p:sp>
        <p:sp>
          <p:nvSpPr>
            <p:cNvPr id="16" name="Freeform 16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119810" t="-148148" r="-21867" b="-420688"/>
              </a:stretch>
            </a:blipFill>
          </p:spPr>
        </p:sp>
        <p:sp>
          <p:nvSpPr>
            <p:cNvPr id="17" name="Freeform 17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t="-128503" b="-8857"/>
              </a:stretch>
            </a:blipFill>
          </p:spPr>
        </p:sp>
      </p:grpSp>
      <p:sp>
        <p:nvSpPr>
          <p:cNvPr id="18" name="TextBox 18"/>
          <p:cNvSpPr txBox="1"/>
          <p:nvPr/>
        </p:nvSpPr>
        <p:spPr>
          <a:xfrm>
            <a:off x="3327332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297120" y="3828632"/>
            <a:ext cx="7044598" cy="57396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445"/>
              </a:lnSpc>
            </a:pPr>
            <a:r>
              <a:rPr lang="en-US" sz="6930" spc="20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</a:t>
            </a:r>
            <a:r>
              <a:rPr lang="en-US" sz="6930" u="none" strike="noStrike" spc="20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 recibe de la prefectura del Azuay </a:t>
            </a:r>
            <a:r>
              <a:rPr lang="en-US" sz="6930" b="1" u="none" strike="noStrike" spc="207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5000</a:t>
            </a:r>
            <a:r>
              <a:rPr lang="en-US" sz="6930" u="none" strike="noStrike" spc="20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plantas gestionadas por los vocales.</a:t>
            </a:r>
          </a:p>
          <a:p>
            <a:pPr marL="0" lvl="0" indent="0" algn="l">
              <a:lnSpc>
                <a:spcPts val="6259"/>
              </a:lnSpc>
            </a:pPr>
            <a:endParaRPr lang="en-US" sz="6930" u="none" strike="noStrike" spc="207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3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28503" b="-885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9144000" y="-136685"/>
            <a:ext cx="4986848" cy="6627041"/>
          </a:xfrm>
          <a:custGeom>
            <a:avLst/>
            <a:gdLst/>
            <a:ahLst/>
            <a:cxnLst/>
            <a:rect l="l" t="t" r="r" b="b"/>
            <a:pathLst>
              <a:path w="4986848" h="6627041">
                <a:moveTo>
                  <a:pt x="0" y="0"/>
                </a:moveTo>
                <a:lnTo>
                  <a:pt x="4986848" y="0"/>
                </a:lnTo>
                <a:lnTo>
                  <a:pt x="4986848" y="6627041"/>
                </a:lnTo>
                <a:lnTo>
                  <a:pt x="0" y="662704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3404217" y="0"/>
            <a:ext cx="5102544" cy="10759535"/>
          </a:xfrm>
          <a:custGeom>
            <a:avLst/>
            <a:gdLst/>
            <a:ahLst/>
            <a:cxnLst/>
            <a:rect l="l" t="t" r="r" b="b"/>
            <a:pathLst>
              <a:path w="5102544" h="10759535">
                <a:moveTo>
                  <a:pt x="0" y="0"/>
                </a:moveTo>
                <a:lnTo>
                  <a:pt x="5102543" y="0"/>
                </a:lnTo>
                <a:lnTo>
                  <a:pt x="5102543" y="10759535"/>
                </a:lnTo>
                <a:lnTo>
                  <a:pt x="0" y="1075953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26213" r="-32463"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144000" y="6328296"/>
            <a:ext cx="5260736" cy="3958704"/>
          </a:xfrm>
          <a:custGeom>
            <a:avLst/>
            <a:gdLst/>
            <a:ahLst/>
            <a:cxnLst/>
            <a:rect l="l" t="t" r="r" b="b"/>
            <a:pathLst>
              <a:path w="5260736" h="3958704">
                <a:moveTo>
                  <a:pt x="0" y="0"/>
                </a:moveTo>
                <a:lnTo>
                  <a:pt x="5260736" y="0"/>
                </a:lnTo>
                <a:lnTo>
                  <a:pt x="5260736" y="3958704"/>
                </a:lnTo>
                <a:lnTo>
                  <a:pt x="0" y="395870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3327332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  <p:sp>
        <p:nvSpPr>
          <p:cNvPr id="18" name="Freeform 18"/>
          <p:cNvSpPr/>
          <p:nvPr/>
        </p:nvSpPr>
        <p:spPr>
          <a:xfrm>
            <a:off x="9144000" y="6328296"/>
            <a:ext cx="5260736" cy="3958704"/>
          </a:xfrm>
          <a:custGeom>
            <a:avLst/>
            <a:gdLst/>
            <a:ahLst/>
            <a:cxnLst/>
            <a:rect l="l" t="t" r="r" b="b"/>
            <a:pathLst>
              <a:path w="5260736" h="3958704">
                <a:moveTo>
                  <a:pt x="0" y="0"/>
                </a:moveTo>
                <a:lnTo>
                  <a:pt x="5260736" y="0"/>
                </a:lnTo>
                <a:lnTo>
                  <a:pt x="5260736" y="3958704"/>
                </a:lnTo>
                <a:lnTo>
                  <a:pt x="0" y="395870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704817" y="4580401"/>
            <a:ext cx="7044598" cy="3333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445"/>
              </a:lnSpc>
            </a:pPr>
            <a:r>
              <a:rPr lang="en-US" sz="6930" spc="20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Ent</a:t>
            </a:r>
            <a:r>
              <a:rPr lang="en-US" sz="6930" u="none" strike="noStrike" spc="20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rega de plantas de reforestación a fuentes hídricas.</a:t>
            </a: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3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28503" b="-885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9144000" y="0"/>
            <a:ext cx="9323529" cy="10287000"/>
          </a:xfrm>
          <a:custGeom>
            <a:avLst/>
            <a:gdLst/>
            <a:ahLst/>
            <a:cxnLst/>
            <a:rect l="l" t="t" r="r" b="b"/>
            <a:pathLst>
              <a:path w="9323529" h="10287000">
                <a:moveTo>
                  <a:pt x="0" y="0"/>
                </a:moveTo>
                <a:lnTo>
                  <a:pt x="9323529" y="0"/>
                </a:lnTo>
                <a:lnTo>
                  <a:pt x="9323529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5892" r="-30730"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3327332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49169" b="-76954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0"/>
            <a:ext cx="9870297" cy="12397462"/>
          </a:xfrm>
          <a:custGeom>
            <a:avLst/>
            <a:gdLst/>
            <a:ahLst/>
            <a:cxnLst/>
            <a:rect l="l" t="t" r="r" b="b"/>
            <a:pathLst>
              <a:path w="9870297" h="12397462">
                <a:moveTo>
                  <a:pt x="0" y="0"/>
                </a:moveTo>
                <a:lnTo>
                  <a:pt x="9870297" y="0"/>
                </a:lnTo>
                <a:lnTo>
                  <a:pt x="9870297" y="12397462"/>
                </a:lnTo>
                <a:lnTo>
                  <a:pt x="0" y="1239746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1695" r="-35219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298287" y="3732862"/>
            <a:ext cx="6721990" cy="4647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62"/>
              </a:lnSpc>
            </a:pPr>
            <a:r>
              <a:rPr lang="en-US" sz="4368" spc="13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Ayuda con la gestión de movilización d</a:t>
            </a:r>
            <a:r>
              <a:rPr lang="en-US" sz="4368" u="none" strike="noStrike" spc="13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 abono dese Tarqui hacia la comunidad de Cochaloma, para los beneficiarios de agro Azuay con la ayuda de la reina Emily Morocho.</a:t>
            </a:r>
          </a:p>
          <a:p>
            <a:pPr marL="0" lvl="0" indent="0" algn="l">
              <a:lnSpc>
                <a:spcPts val="4062"/>
              </a:lnSpc>
            </a:pPr>
            <a:endParaRPr lang="en-US" sz="4368" u="none" strike="noStrike" spc="131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" name="Freeform 5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4"/>
            <a:stretch>
              <a:fillRect l="-1439" r="-1439"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-100702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0788" t="-151971" b="-134840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25518" t="-26578" r="-129390" b="-444877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9810" t="-148148" r="-21867" b="-420688"/>
              </a:stretch>
            </a:blipFill>
          </p:spPr>
        </p:sp>
        <p:sp>
          <p:nvSpPr>
            <p:cNvPr id="14" name="Freeform 14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28503" b="-8857"/>
              </a:stretch>
            </a:blipFill>
          </p:spPr>
        </p:sp>
      </p:grpSp>
      <p:sp>
        <p:nvSpPr>
          <p:cNvPr id="15" name="TextBox 15"/>
          <p:cNvSpPr txBox="1"/>
          <p:nvPr/>
        </p:nvSpPr>
        <p:spPr>
          <a:xfrm>
            <a:off x="10298287" y="2058320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49169" b="-76954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028700" y="0"/>
            <a:ext cx="9241213" cy="12982331"/>
          </a:xfrm>
          <a:custGeom>
            <a:avLst/>
            <a:gdLst/>
            <a:ahLst/>
            <a:cxnLst/>
            <a:rect l="l" t="t" r="r" b="b"/>
            <a:pathLst>
              <a:path w="9241213" h="12982331">
                <a:moveTo>
                  <a:pt x="0" y="0"/>
                </a:moveTo>
                <a:lnTo>
                  <a:pt x="9241213" y="0"/>
                </a:lnTo>
                <a:lnTo>
                  <a:pt x="9241213" y="12982331"/>
                </a:lnTo>
                <a:lnTo>
                  <a:pt x="0" y="1298233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362"/>
            </a:stretch>
          </a:blipFill>
        </p:spPr>
      </p:sp>
      <p:sp>
        <p:nvSpPr>
          <p:cNvPr id="4" name="Freeform 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4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28503" b="-885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15222113" y="6205977"/>
            <a:ext cx="3070970" cy="4081023"/>
          </a:xfrm>
          <a:custGeom>
            <a:avLst/>
            <a:gdLst/>
            <a:ahLst/>
            <a:cxnLst/>
            <a:rect l="l" t="t" r="r" b="b"/>
            <a:pathLst>
              <a:path w="3070970" h="4081023">
                <a:moveTo>
                  <a:pt x="0" y="0"/>
                </a:moveTo>
                <a:lnTo>
                  <a:pt x="3070970" y="0"/>
                </a:lnTo>
                <a:lnTo>
                  <a:pt x="3070970" y="4081023"/>
                </a:lnTo>
                <a:lnTo>
                  <a:pt x="0" y="408102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10537310" y="4279604"/>
            <a:ext cx="6721990" cy="3116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62"/>
              </a:lnSpc>
            </a:pPr>
            <a:r>
              <a:rPr lang="en-US" sz="4368" spc="13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Se brinda apoyo para entregar</a:t>
            </a:r>
            <a:r>
              <a:rPr lang="en-US" sz="4368" u="none" strike="noStrike" spc="13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abono en cada domicilio de los habitantes de la comunidad de Cochaloma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560965" y="217222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722656" y="4200588"/>
            <a:ext cx="8137191" cy="36326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727"/>
              </a:lnSpc>
            </a:pPr>
            <a:r>
              <a:rPr lang="en-US" sz="5083" spc="15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Asesoramiento d</a:t>
            </a:r>
            <a:r>
              <a:rPr lang="en-US" sz="5083" u="none" strike="noStrike" spc="15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 la poda de plantas a los beneficiaros de la comunidad de Cochaloma conjuntamente con los ingenieros de Agro Azuay</a:t>
            </a: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3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28503" b="-885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10133217" y="0"/>
            <a:ext cx="8154783" cy="10873043"/>
          </a:xfrm>
          <a:custGeom>
            <a:avLst/>
            <a:gdLst/>
            <a:ahLst/>
            <a:cxnLst/>
            <a:rect l="l" t="t" r="r" b="b"/>
            <a:pathLst>
              <a:path w="8154783" h="10873043">
                <a:moveTo>
                  <a:pt x="0" y="0"/>
                </a:moveTo>
                <a:lnTo>
                  <a:pt x="8154783" y="0"/>
                </a:lnTo>
                <a:lnTo>
                  <a:pt x="8154783" y="10873043"/>
                </a:lnTo>
                <a:lnTo>
                  <a:pt x="0" y="1087304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3327332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49169" b="-76954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0"/>
            <a:ext cx="9915160" cy="13176292"/>
          </a:xfrm>
          <a:custGeom>
            <a:avLst/>
            <a:gdLst/>
            <a:ahLst/>
            <a:cxnLst/>
            <a:rect l="l" t="t" r="r" b="b"/>
            <a:pathLst>
              <a:path w="9915160" h="13176292">
                <a:moveTo>
                  <a:pt x="0" y="0"/>
                </a:moveTo>
                <a:lnTo>
                  <a:pt x="9915160" y="0"/>
                </a:lnTo>
                <a:lnTo>
                  <a:pt x="9915160" y="13176292"/>
                </a:lnTo>
                <a:lnTo>
                  <a:pt x="0" y="1317629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4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28503" b="-8857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0942242" y="4641620"/>
            <a:ext cx="5815356" cy="38419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992"/>
              </a:lnSpc>
            </a:pPr>
            <a:r>
              <a:rPr lang="en-US" sz="6443" spc="19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Mante</a:t>
            </a:r>
            <a:r>
              <a:rPr lang="en-US" sz="6443" u="none" strike="noStrike" spc="19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nimiento del vivero parroquial de la Asunción</a:t>
            </a:r>
          </a:p>
          <a:p>
            <a:pPr marL="0" lvl="0" indent="0" algn="l">
              <a:lnSpc>
                <a:spcPts val="5992"/>
              </a:lnSpc>
            </a:pPr>
            <a:endParaRPr lang="en-US" sz="6443" u="none" strike="noStrike" spc="19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560965" y="217222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722656" y="4229163"/>
            <a:ext cx="7421344" cy="3134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058"/>
              </a:lnSpc>
            </a:pPr>
            <a:r>
              <a:rPr lang="en-US" sz="6514" spc="19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Llen</a:t>
            </a:r>
            <a:r>
              <a:rPr lang="en-US" sz="6514" u="none" strike="noStrike" spc="19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ado de bolsas para producción de plantas</a:t>
            </a:r>
          </a:p>
          <a:p>
            <a:pPr marL="0" lvl="0" indent="0" algn="l">
              <a:lnSpc>
                <a:spcPts val="6058"/>
              </a:lnSpc>
            </a:pPr>
            <a:endParaRPr lang="en-US" sz="6514" u="none" strike="noStrike" spc="195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3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28503" b="-885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9180035" y="-1816608"/>
            <a:ext cx="9107965" cy="12103608"/>
          </a:xfrm>
          <a:custGeom>
            <a:avLst/>
            <a:gdLst/>
            <a:ahLst/>
            <a:cxnLst/>
            <a:rect l="l" t="t" r="r" b="b"/>
            <a:pathLst>
              <a:path w="9107965" h="12103608">
                <a:moveTo>
                  <a:pt x="0" y="0"/>
                </a:moveTo>
                <a:lnTo>
                  <a:pt x="9107965" y="0"/>
                </a:lnTo>
                <a:lnTo>
                  <a:pt x="9107965" y="12103608"/>
                </a:lnTo>
                <a:lnTo>
                  <a:pt x="0" y="121036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3327332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49169" b="-76954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492496" y="0"/>
            <a:ext cx="9578328" cy="12728675"/>
          </a:xfrm>
          <a:custGeom>
            <a:avLst/>
            <a:gdLst/>
            <a:ahLst/>
            <a:cxnLst/>
            <a:rect l="l" t="t" r="r" b="b"/>
            <a:pathLst>
              <a:path w="9578328" h="12728675">
                <a:moveTo>
                  <a:pt x="0" y="0"/>
                </a:moveTo>
                <a:lnTo>
                  <a:pt x="9578328" y="0"/>
                </a:lnTo>
                <a:lnTo>
                  <a:pt x="9578328" y="12728675"/>
                </a:lnTo>
                <a:lnTo>
                  <a:pt x="0" y="1272867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4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28503" b="-885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15220611" y="6210735"/>
            <a:ext cx="3067389" cy="4076265"/>
          </a:xfrm>
          <a:custGeom>
            <a:avLst/>
            <a:gdLst/>
            <a:ahLst/>
            <a:cxnLst/>
            <a:rect l="l" t="t" r="r" b="b"/>
            <a:pathLst>
              <a:path w="3067389" h="4076265">
                <a:moveTo>
                  <a:pt x="0" y="0"/>
                </a:moveTo>
                <a:lnTo>
                  <a:pt x="3067389" y="0"/>
                </a:lnTo>
                <a:lnTo>
                  <a:pt x="3067389" y="4076265"/>
                </a:lnTo>
                <a:lnTo>
                  <a:pt x="0" y="407626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2153221" y="6210735"/>
            <a:ext cx="3067389" cy="4076265"/>
          </a:xfrm>
          <a:custGeom>
            <a:avLst/>
            <a:gdLst/>
            <a:ahLst/>
            <a:cxnLst/>
            <a:rect l="l" t="t" r="r" b="b"/>
            <a:pathLst>
              <a:path w="3067389" h="4076265">
                <a:moveTo>
                  <a:pt x="0" y="0"/>
                </a:moveTo>
                <a:lnTo>
                  <a:pt x="3067390" y="0"/>
                </a:lnTo>
                <a:lnTo>
                  <a:pt x="3067390" y="4076265"/>
                </a:lnTo>
                <a:lnTo>
                  <a:pt x="0" y="407626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085832" y="6210735"/>
            <a:ext cx="3067389" cy="4076265"/>
          </a:xfrm>
          <a:custGeom>
            <a:avLst/>
            <a:gdLst/>
            <a:ahLst/>
            <a:cxnLst/>
            <a:rect l="l" t="t" r="r" b="b"/>
            <a:pathLst>
              <a:path w="3067389" h="4076265">
                <a:moveTo>
                  <a:pt x="0" y="0"/>
                </a:moveTo>
                <a:lnTo>
                  <a:pt x="3067389" y="0"/>
                </a:lnTo>
                <a:lnTo>
                  <a:pt x="3067389" y="4076265"/>
                </a:lnTo>
                <a:lnTo>
                  <a:pt x="0" y="4076265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10122130" y="3946700"/>
            <a:ext cx="7296115" cy="2598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011"/>
              </a:lnSpc>
            </a:pPr>
            <a:r>
              <a:rPr lang="en-US" sz="5389" spc="16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Entrega</a:t>
            </a:r>
            <a:r>
              <a:rPr lang="en-US" sz="5389" u="none" strike="noStrike" spc="16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de plantas a los estudiantes en la escuela Benigno Jara </a:t>
            </a:r>
          </a:p>
          <a:p>
            <a:pPr marL="0" lvl="0" indent="0" algn="l">
              <a:lnSpc>
                <a:spcPts val="5011"/>
              </a:lnSpc>
            </a:pPr>
            <a:endParaRPr lang="en-US" sz="5389" u="none" strike="noStrike" spc="161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0122130" y="2081101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289818" y="4229163"/>
            <a:ext cx="7854182" cy="3134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058"/>
              </a:lnSpc>
            </a:pPr>
            <a:r>
              <a:rPr lang="en-US" sz="6514" spc="19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Siembr</a:t>
            </a:r>
            <a:r>
              <a:rPr lang="en-US" sz="6514" u="none" strike="noStrike" spc="19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 de plantas en la escuela Benigno Jara</a:t>
            </a:r>
          </a:p>
          <a:p>
            <a:pPr marL="0" lvl="0" indent="0" algn="l">
              <a:lnSpc>
                <a:spcPts val="6058"/>
              </a:lnSpc>
            </a:pPr>
            <a:endParaRPr lang="en-US" sz="6514" u="none" strike="noStrike" spc="195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3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28503" b="-885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9007315" y="0"/>
            <a:ext cx="9280685" cy="14271787"/>
          </a:xfrm>
          <a:custGeom>
            <a:avLst/>
            <a:gdLst/>
            <a:ahLst/>
            <a:cxnLst/>
            <a:rect l="l" t="t" r="r" b="b"/>
            <a:pathLst>
              <a:path w="9280685" h="14271787">
                <a:moveTo>
                  <a:pt x="0" y="0"/>
                </a:moveTo>
                <a:lnTo>
                  <a:pt x="9280685" y="0"/>
                </a:lnTo>
                <a:lnTo>
                  <a:pt x="9280685" y="14271787"/>
                </a:lnTo>
                <a:lnTo>
                  <a:pt x="0" y="1427178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6627" t="-21561" r="-7176" b="-10001"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3327332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49169" b="-76954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028700" y="-2850198"/>
            <a:ext cx="8992911" cy="15987397"/>
          </a:xfrm>
          <a:custGeom>
            <a:avLst/>
            <a:gdLst/>
            <a:ahLst/>
            <a:cxnLst/>
            <a:rect l="l" t="t" r="r" b="b"/>
            <a:pathLst>
              <a:path w="8992911" h="15987397">
                <a:moveTo>
                  <a:pt x="0" y="0"/>
                </a:moveTo>
                <a:lnTo>
                  <a:pt x="8992911" y="0"/>
                </a:lnTo>
                <a:lnTo>
                  <a:pt x="8992911" y="15987396"/>
                </a:lnTo>
                <a:lnTo>
                  <a:pt x="0" y="159873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4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28503" b="-8857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1033366" y="3923919"/>
            <a:ext cx="6065946" cy="38574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011"/>
              </a:lnSpc>
            </a:pPr>
            <a:r>
              <a:rPr lang="en-US" sz="5389" spc="16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Entrega</a:t>
            </a:r>
            <a:r>
              <a:rPr lang="en-US" sz="5389" u="none" strike="noStrike" spc="16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de plantas a los padres de familia en la escuela Benigno Jara </a:t>
            </a:r>
          </a:p>
          <a:p>
            <a:pPr marL="0" lvl="0" indent="0" algn="l">
              <a:lnSpc>
                <a:spcPts val="5011"/>
              </a:lnSpc>
            </a:pPr>
            <a:endParaRPr lang="en-US" sz="5389" u="none" strike="noStrike" spc="161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902679" y="2058320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627337" y="3819107"/>
            <a:ext cx="8919695" cy="51815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801"/>
              </a:lnSpc>
            </a:pPr>
            <a:r>
              <a:rPr lang="en-US" sz="6237" spc="18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Entreg</a:t>
            </a:r>
            <a:r>
              <a:rPr lang="en-US" sz="6237" u="none" strike="noStrike" spc="18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 de plantas de reforestación a los estudiantes de la escuela de la comunidad de Arozhuma</a:t>
            </a:r>
          </a:p>
          <a:p>
            <a:pPr marL="0" lvl="0" indent="0" algn="l">
              <a:lnSpc>
                <a:spcPts val="5801"/>
              </a:lnSpc>
            </a:pPr>
            <a:endParaRPr lang="en-US" sz="6237" u="none" strike="noStrike" spc="187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3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28503" b="-885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10547032" y="0"/>
            <a:ext cx="7740968" cy="10287000"/>
          </a:xfrm>
          <a:custGeom>
            <a:avLst/>
            <a:gdLst/>
            <a:ahLst/>
            <a:cxnLst/>
            <a:rect l="l" t="t" r="r" b="b"/>
            <a:pathLst>
              <a:path w="7740968" h="10287000">
                <a:moveTo>
                  <a:pt x="0" y="0"/>
                </a:moveTo>
                <a:lnTo>
                  <a:pt x="7740968" y="0"/>
                </a:lnTo>
                <a:lnTo>
                  <a:pt x="774096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3327332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49169" b="-76954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-2240903"/>
            <a:ext cx="10429812" cy="18583183"/>
          </a:xfrm>
          <a:custGeom>
            <a:avLst/>
            <a:gdLst/>
            <a:ahLst/>
            <a:cxnLst/>
            <a:rect l="l" t="t" r="r" b="b"/>
            <a:pathLst>
              <a:path w="10429812" h="18583183">
                <a:moveTo>
                  <a:pt x="0" y="0"/>
                </a:moveTo>
                <a:lnTo>
                  <a:pt x="10429812" y="0"/>
                </a:lnTo>
                <a:lnTo>
                  <a:pt x="10429812" y="18583183"/>
                </a:lnTo>
                <a:lnTo>
                  <a:pt x="0" y="185831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4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28503" b="-8857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1033366" y="3923919"/>
            <a:ext cx="6065946" cy="38574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011"/>
              </a:lnSpc>
            </a:pPr>
            <a:r>
              <a:rPr lang="en-US" sz="5389" spc="16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Llenado</a:t>
            </a:r>
            <a:r>
              <a:rPr lang="en-US" sz="5389" u="none" strike="noStrike" spc="16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y acomodamiento de bolsas de tierra para la producción de plantas </a:t>
            </a:r>
          </a:p>
          <a:p>
            <a:pPr marL="0" lvl="0" indent="0" algn="l">
              <a:lnSpc>
                <a:spcPts val="5011"/>
              </a:lnSpc>
            </a:pPr>
            <a:endParaRPr lang="en-US" sz="5389" u="none" strike="noStrike" spc="161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902679" y="2058320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627337" y="3800057"/>
            <a:ext cx="8349527" cy="5542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30"/>
              </a:lnSpc>
            </a:pPr>
            <a:r>
              <a:rPr lang="en-US" sz="5838" spc="17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Colaboración de minga para la siembr</a:t>
            </a:r>
            <a:r>
              <a:rPr lang="en-US" sz="5838" u="none" strike="noStrike" spc="17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 de plantas alrededor de una fuente hídrica conjuntamente con los habitantes de la comunidad las Nieves.</a:t>
            </a:r>
          </a:p>
          <a:p>
            <a:pPr marL="0" lvl="0" indent="0" algn="l">
              <a:lnSpc>
                <a:spcPts val="5430"/>
              </a:lnSpc>
            </a:pPr>
            <a:endParaRPr lang="en-US" sz="5838" u="none" strike="noStrike" spc="175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3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28503" b="-885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9976864" y="-2149779"/>
            <a:ext cx="8311136" cy="15818491"/>
          </a:xfrm>
          <a:custGeom>
            <a:avLst/>
            <a:gdLst/>
            <a:ahLst/>
            <a:cxnLst/>
            <a:rect l="l" t="t" r="r" b="b"/>
            <a:pathLst>
              <a:path w="8311136" h="15818491">
                <a:moveTo>
                  <a:pt x="0" y="0"/>
                </a:moveTo>
                <a:lnTo>
                  <a:pt x="8311136" y="0"/>
                </a:lnTo>
                <a:lnTo>
                  <a:pt x="8311136" y="15818490"/>
                </a:lnTo>
                <a:lnTo>
                  <a:pt x="0" y="1581849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6822"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3327332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49169" b="-76954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698315" y="0"/>
            <a:ext cx="11301259" cy="10287000"/>
          </a:xfrm>
          <a:custGeom>
            <a:avLst/>
            <a:gdLst/>
            <a:ahLst/>
            <a:cxnLst/>
            <a:rect l="l" t="t" r="r" b="b"/>
            <a:pathLst>
              <a:path w="11301259" h="10287000">
                <a:moveTo>
                  <a:pt x="0" y="0"/>
                </a:moveTo>
                <a:lnTo>
                  <a:pt x="11301259" y="0"/>
                </a:lnTo>
                <a:lnTo>
                  <a:pt x="11301259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0911" r="-30911"/>
            </a:stretch>
          </a:blipFill>
        </p:spPr>
      </p:sp>
      <p:sp>
        <p:nvSpPr>
          <p:cNvPr id="4" name="Freeform 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4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28503" b="-8857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1033366" y="3904869"/>
            <a:ext cx="6480169" cy="5012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42"/>
              </a:lnSpc>
            </a:pPr>
            <a:r>
              <a:rPr lang="en-US" sz="4239" spc="12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Limpieza y siembra de 50 plantas frutales en el terreno</a:t>
            </a:r>
            <a:r>
              <a:rPr lang="en-US" sz="4239" u="none" strike="noStrike" spc="12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de la comunidad cooperativa Lentag con mi gestión y ayuda de los estudiantes del área de enfermería de la Universidad Católica de Cuenca.</a:t>
            </a:r>
          </a:p>
          <a:p>
            <a:pPr marL="0" lvl="0" indent="0" algn="l">
              <a:lnSpc>
                <a:spcPts val="3942"/>
              </a:lnSpc>
            </a:pPr>
            <a:endParaRPr lang="en-US" sz="4239" u="none" strike="noStrike" spc="127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902679" y="2058320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627337" y="4050647"/>
            <a:ext cx="8349527" cy="2814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30"/>
              </a:lnSpc>
            </a:pPr>
            <a:r>
              <a:rPr lang="en-US" sz="5838" spc="17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Entrega de Biol a la comuni</a:t>
            </a:r>
            <a:r>
              <a:rPr lang="en-US" sz="5838" u="none" strike="noStrike" spc="17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dad de Cochaloma con el apoyo de Agro Azuay</a:t>
            </a: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3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28503" b="-885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9523965" y="-519880"/>
            <a:ext cx="8764035" cy="15615207"/>
          </a:xfrm>
          <a:custGeom>
            <a:avLst/>
            <a:gdLst/>
            <a:ahLst/>
            <a:cxnLst/>
            <a:rect l="l" t="t" r="r" b="b"/>
            <a:pathLst>
              <a:path w="8764035" h="15615207">
                <a:moveTo>
                  <a:pt x="0" y="0"/>
                </a:moveTo>
                <a:lnTo>
                  <a:pt x="8764035" y="0"/>
                </a:lnTo>
                <a:lnTo>
                  <a:pt x="8764035" y="15615207"/>
                </a:lnTo>
                <a:lnTo>
                  <a:pt x="0" y="1561520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3327332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49169" b="-76954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028700" y="-2183451"/>
            <a:ext cx="9086261" cy="16189329"/>
          </a:xfrm>
          <a:custGeom>
            <a:avLst/>
            <a:gdLst/>
            <a:ahLst/>
            <a:cxnLst/>
            <a:rect l="l" t="t" r="r" b="b"/>
            <a:pathLst>
              <a:path w="9086261" h="16189329">
                <a:moveTo>
                  <a:pt x="0" y="0"/>
                </a:moveTo>
                <a:lnTo>
                  <a:pt x="9086261" y="0"/>
                </a:lnTo>
                <a:lnTo>
                  <a:pt x="9086261" y="16189329"/>
                </a:lnTo>
                <a:lnTo>
                  <a:pt x="0" y="1618932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4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28503" b="-8857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1033366" y="3952494"/>
            <a:ext cx="6225934" cy="43390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657"/>
              </a:lnSpc>
            </a:pPr>
            <a:r>
              <a:rPr lang="en-US" sz="6083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Entrega de Biol</a:t>
            </a:r>
            <a:r>
              <a:rPr lang="en-US" sz="6083" u="none" strike="noStrike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a la comunidad de Tuncay con el apoyo de Agro Azuay</a:t>
            </a:r>
          </a:p>
          <a:p>
            <a:pPr marL="0" lvl="0" indent="0" algn="l">
              <a:lnSpc>
                <a:spcPts val="5657"/>
              </a:lnSpc>
            </a:pPr>
            <a:endParaRPr lang="en-US" sz="6083" u="none" strike="noStrike" spc="182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902679" y="2058320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627337" y="3800057"/>
            <a:ext cx="8349527" cy="5542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30"/>
              </a:lnSpc>
            </a:pPr>
            <a:r>
              <a:rPr lang="en-US" sz="5838" spc="17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Entrega de basureros y fundas conjuntamente con la reina y la ingenier</a:t>
            </a:r>
            <a:r>
              <a:rPr lang="en-US" sz="5838" u="none" strike="noStrike" spc="17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 de puntos digitales, al mercado parroquial de la Asunción.</a:t>
            </a:r>
          </a:p>
          <a:p>
            <a:pPr marL="0" lvl="0" indent="0" algn="l">
              <a:lnSpc>
                <a:spcPts val="5430"/>
              </a:lnSpc>
            </a:pPr>
            <a:endParaRPr lang="en-US" sz="5838" u="none" strike="noStrike" spc="175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3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28503" b="-885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9976864" y="-1839389"/>
            <a:ext cx="8311136" cy="14742591"/>
          </a:xfrm>
          <a:custGeom>
            <a:avLst/>
            <a:gdLst/>
            <a:ahLst/>
            <a:cxnLst/>
            <a:rect l="l" t="t" r="r" b="b"/>
            <a:pathLst>
              <a:path w="8311136" h="14742591">
                <a:moveTo>
                  <a:pt x="0" y="0"/>
                </a:moveTo>
                <a:lnTo>
                  <a:pt x="8311136" y="0"/>
                </a:lnTo>
                <a:lnTo>
                  <a:pt x="8311136" y="14742591"/>
                </a:lnTo>
                <a:lnTo>
                  <a:pt x="0" y="1474259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3327332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49169" b="-76954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844742" y="0"/>
            <a:ext cx="9417512" cy="16779531"/>
          </a:xfrm>
          <a:custGeom>
            <a:avLst/>
            <a:gdLst/>
            <a:ahLst/>
            <a:cxnLst/>
            <a:rect l="l" t="t" r="r" b="b"/>
            <a:pathLst>
              <a:path w="9417512" h="16779531">
                <a:moveTo>
                  <a:pt x="0" y="0"/>
                </a:moveTo>
                <a:lnTo>
                  <a:pt x="9417512" y="0"/>
                </a:lnTo>
                <a:lnTo>
                  <a:pt x="9417512" y="16779531"/>
                </a:lnTo>
                <a:lnTo>
                  <a:pt x="0" y="1677953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4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28503" b="-8857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0902679" y="3998056"/>
            <a:ext cx="6613210" cy="57603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657"/>
              </a:lnSpc>
            </a:pPr>
            <a:r>
              <a:rPr lang="en-US" sz="6083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Recorrido con los ingenieros de Agro Azuay para la siembra de plantas</a:t>
            </a:r>
            <a:r>
              <a:rPr lang="en-US" sz="6083" u="none" strike="noStrike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frutales en la comunidad de Cochaloma.</a:t>
            </a:r>
          </a:p>
          <a:p>
            <a:pPr marL="0" lvl="0" indent="0" algn="l">
              <a:lnSpc>
                <a:spcPts val="5657"/>
              </a:lnSpc>
            </a:pPr>
            <a:endParaRPr lang="en-US" sz="6083" u="none" strike="noStrike" spc="182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902679" y="2058320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449285" y="4096208"/>
            <a:ext cx="5843628" cy="34965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30"/>
              </a:lnSpc>
            </a:pPr>
            <a:r>
              <a:rPr lang="en-US" sz="5838" spc="17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Mantenimiento del</a:t>
            </a:r>
            <a:r>
              <a:rPr lang="en-US" sz="5838" u="none" strike="noStrike" spc="17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vivero parroquial de la Asunción </a:t>
            </a:r>
          </a:p>
          <a:p>
            <a:pPr marL="0" lvl="0" indent="0" algn="l">
              <a:lnSpc>
                <a:spcPts val="5430"/>
              </a:lnSpc>
            </a:pPr>
            <a:endParaRPr lang="en-US" sz="5838" u="none" strike="noStrike" spc="175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3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28503" b="-885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9144000" y="-555477"/>
            <a:ext cx="11301259" cy="10842477"/>
          </a:xfrm>
          <a:custGeom>
            <a:avLst/>
            <a:gdLst/>
            <a:ahLst/>
            <a:cxnLst/>
            <a:rect l="l" t="t" r="r" b="b"/>
            <a:pathLst>
              <a:path w="11301259" h="10842477">
                <a:moveTo>
                  <a:pt x="0" y="0"/>
                </a:moveTo>
                <a:lnTo>
                  <a:pt x="11301259" y="0"/>
                </a:lnTo>
                <a:lnTo>
                  <a:pt x="11301259" y="10842477"/>
                </a:lnTo>
                <a:lnTo>
                  <a:pt x="0" y="1084247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35470" r="-35470"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3327332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49169" b="-76954"/>
            </a:stretch>
          </a:blipFill>
        </p:spPr>
      </p:sp>
      <p:pic>
        <p:nvPicPr>
          <p:cNvPr id="3" name="Picture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028700" y="-1043302"/>
            <a:ext cx="8191154" cy="14744077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6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t="-128503" b="-8857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0902679" y="4225865"/>
            <a:ext cx="6613210" cy="43390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657"/>
              </a:lnSpc>
            </a:pPr>
            <a:r>
              <a:rPr lang="en-US" sz="6083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Recibimiento de plantas de reforestación por pa</a:t>
            </a:r>
            <a:r>
              <a:rPr lang="en-US" sz="6083" u="none" strike="noStrike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rte de la prefectura.</a:t>
            </a:r>
          </a:p>
          <a:p>
            <a:pPr marL="0" lvl="0" indent="0" algn="l">
              <a:lnSpc>
                <a:spcPts val="5657"/>
              </a:lnSpc>
            </a:pPr>
            <a:endParaRPr lang="en-US" sz="6083" u="none" strike="noStrike" spc="182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902679" y="2058320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449285" y="4096208"/>
            <a:ext cx="5843628" cy="41787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30"/>
              </a:lnSpc>
            </a:pPr>
            <a:r>
              <a:rPr lang="en-US" sz="5838" spc="17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Entrega de plantas a los habitantes</a:t>
            </a:r>
            <a:r>
              <a:rPr lang="en-US" sz="5838" u="none" strike="noStrike" spc="17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de la comunidad de las Nieves.</a:t>
            </a:r>
          </a:p>
          <a:p>
            <a:pPr marL="0" lvl="0" indent="0" algn="l">
              <a:lnSpc>
                <a:spcPts val="5430"/>
              </a:lnSpc>
            </a:pPr>
            <a:endParaRPr lang="en-US" sz="5838" u="none" strike="noStrike" spc="175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5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t="-128503" b="-8857"/>
              </a:stretch>
            </a:blipFill>
          </p:spPr>
        </p:sp>
      </p:grpSp>
      <p:pic>
        <p:nvPicPr>
          <p:cNvPr id="14" name="Picture 1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/>
          <a:stretch>
            <a:fillRect/>
          </a:stretch>
        </p:blipFill>
        <p:spPr>
          <a:xfrm>
            <a:off x="8898700" y="-2958067"/>
            <a:ext cx="9389300" cy="16900741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3327332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8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49169" b="-76954"/>
            </a:stretch>
          </a:blipFill>
        </p:spPr>
      </p:sp>
      <p:pic>
        <p:nvPicPr>
          <p:cNvPr id="3" name="Picture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028700" y="-3732246"/>
            <a:ext cx="8502779" cy="15305003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6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t="-128503" b="-8857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0902679" y="4225865"/>
            <a:ext cx="6613210" cy="43390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657"/>
              </a:lnSpc>
            </a:pPr>
            <a:r>
              <a:rPr lang="en-US" sz="6083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Entrega de plantas a los habitan</a:t>
            </a:r>
            <a:r>
              <a:rPr lang="en-US" sz="6083" u="none" strike="noStrike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tes de la comunidad de las Nieves.</a:t>
            </a:r>
          </a:p>
          <a:p>
            <a:pPr marL="0" lvl="0" indent="0" algn="l">
              <a:lnSpc>
                <a:spcPts val="5657"/>
              </a:lnSpc>
            </a:pPr>
            <a:endParaRPr lang="en-US" sz="6083" u="none" strike="noStrike" spc="182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902679" y="2058320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449285" y="3963254"/>
            <a:ext cx="7061912" cy="4910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05"/>
              </a:lnSpc>
            </a:pPr>
            <a:r>
              <a:rPr lang="en-US" sz="5166" spc="15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Dando seguimiento de las plantas frutales en el vivero de la prefectura en Tarqui con los ingenieros</a:t>
            </a:r>
            <a:r>
              <a:rPr lang="en-US" sz="5166" u="none" strike="noStrike" spc="15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de agro Azuay y la ex reina de la parroquia.</a:t>
            </a:r>
          </a:p>
          <a:p>
            <a:pPr marL="0" lvl="0" indent="0" algn="l">
              <a:lnSpc>
                <a:spcPts val="4805"/>
              </a:lnSpc>
            </a:pPr>
            <a:endParaRPr lang="en-US" sz="5166" u="none" strike="noStrike" spc="155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5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t="-128503" b="-8857"/>
              </a:stretch>
            </a:blipFill>
          </p:spPr>
        </p:sp>
      </p:grpSp>
      <p:pic>
        <p:nvPicPr>
          <p:cNvPr id="14" name="Picture 1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/>
          <a:stretch>
            <a:fillRect/>
          </a:stretch>
        </p:blipFill>
        <p:spPr>
          <a:xfrm>
            <a:off x="8876134" y="-1858459"/>
            <a:ext cx="9411866" cy="16941359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3167865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0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49169" b="-76954"/>
            </a:stretch>
          </a:blipFill>
        </p:spPr>
      </p:sp>
      <p:pic>
        <p:nvPicPr>
          <p:cNvPr id="3" name="Picture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684377" y="-2208880"/>
            <a:ext cx="9352765" cy="16834977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6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t="-128503" b="-8857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0902679" y="4225865"/>
            <a:ext cx="6613210" cy="43390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657"/>
              </a:lnSpc>
            </a:pPr>
            <a:r>
              <a:rPr lang="en-US" sz="6083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Traslado de abono desde Tarqui hacia</a:t>
            </a:r>
            <a:r>
              <a:rPr lang="en-US" sz="6083" u="none" strike="noStrike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la comunidad de Cochaloma.</a:t>
            </a:r>
          </a:p>
          <a:p>
            <a:pPr marL="0" lvl="0" indent="0" algn="l">
              <a:lnSpc>
                <a:spcPts val="5657"/>
              </a:lnSpc>
            </a:pPr>
            <a:endParaRPr lang="en-US" sz="6083" u="none" strike="noStrike" spc="182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902679" y="2058320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449285" y="4213844"/>
            <a:ext cx="7061912" cy="3100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05"/>
              </a:lnSpc>
            </a:pPr>
            <a:r>
              <a:rPr lang="en-US" sz="5166" spc="15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Siembra de plantas de reforestación con los estudiantes</a:t>
            </a:r>
            <a:r>
              <a:rPr lang="en-US" sz="5166" u="none" strike="noStrike" spc="15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de la escuela Benigno Jara </a:t>
            </a:r>
          </a:p>
          <a:p>
            <a:pPr marL="0" lvl="0" indent="0" algn="l">
              <a:lnSpc>
                <a:spcPts val="4805"/>
              </a:lnSpc>
            </a:pPr>
            <a:endParaRPr lang="en-US" sz="5166" u="none" strike="noStrike" spc="155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5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t="-128503" b="-8857"/>
              </a:stretch>
            </a:blipFill>
          </p:spPr>
        </p:sp>
      </p:grpSp>
      <p:pic>
        <p:nvPicPr>
          <p:cNvPr id="14" name="Picture 1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/>
          <a:stretch>
            <a:fillRect/>
          </a:stretch>
        </p:blipFill>
        <p:spPr>
          <a:xfrm>
            <a:off x="9364499" y="-1636665"/>
            <a:ext cx="9503205" cy="17105769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3167865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72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49169" b="-76954"/>
            </a:stretch>
          </a:blipFill>
        </p:spPr>
      </p:sp>
      <p:pic>
        <p:nvPicPr>
          <p:cNvPr id="3" name="Picture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041332" y="-3026409"/>
            <a:ext cx="8985262" cy="16173471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6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t="-128503" b="-8857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0902679" y="4225865"/>
            <a:ext cx="6613210" cy="43390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657"/>
              </a:lnSpc>
            </a:pPr>
            <a:r>
              <a:rPr lang="en-US" sz="6083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Minga para siembra de plantas en</a:t>
            </a:r>
            <a:r>
              <a:rPr lang="en-US" sz="6083" u="none" strike="noStrike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la comunidad de Lentag</a:t>
            </a:r>
          </a:p>
          <a:p>
            <a:pPr marL="0" lvl="0" indent="0" algn="l">
              <a:lnSpc>
                <a:spcPts val="5657"/>
              </a:lnSpc>
            </a:pPr>
            <a:endParaRPr lang="en-US" sz="6083" u="none" strike="noStrike" spc="182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902679" y="2058320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745436" y="4031597"/>
            <a:ext cx="7061912" cy="4910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05"/>
              </a:lnSpc>
            </a:pPr>
            <a:r>
              <a:rPr lang="en-US" sz="5166" spc="15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Traslado de plantas frutales desde el vivero de Tarqui</a:t>
            </a:r>
            <a:r>
              <a:rPr lang="en-US" sz="5166" u="none" strike="noStrike" spc="15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de la prefectura del Azuay conjuntamente con Agro Azuay a Cochaloma. </a:t>
            </a:r>
          </a:p>
          <a:p>
            <a:pPr marL="0" lvl="0" indent="0" algn="l">
              <a:lnSpc>
                <a:spcPts val="4805"/>
              </a:lnSpc>
            </a:pPr>
            <a:endParaRPr lang="en-US" sz="5166" u="none" strike="noStrike" spc="155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5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t="-128503" b="-8857"/>
              </a:stretch>
            </a:blipFill>
          </p:spPr>
        </p:sp>
      </p:grpSp>
      <p:pic>
        <p:nvPicPr>
          <p:cNvPr id="14" name="Picture 1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/>
          <a:stretch>
            <a:fillRect/>
          </a:stretch>
        </p:blipFill>
        <p:spPr>
          <a:xfrm>
            <a:off x="10226134" y="-1210241"/>
            <a:ext cx="8311506" cy="14960711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3167865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72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49169" b="-76954"/>
            </a:stretch>
          </a:blipFill>
        </p:spPr>
      </p:sp>
      <p:pic>
        <p:nvPicPr>
          <p:cNvPr id="3" name="Picture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028700" y="-728653"/>
            <a:ext cx="8979889" cy="16163800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6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t="-128503" b="-8857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0902679" y="4225865"/>
            <a:ext cx="6613210" cy="50497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657"/>
              </a:lnSpc>
            </a:pPr>
            <a:r>
              <a:rPr lang="en-US" sz="6083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Entrega de plantas en</a:t>
            </a:r>
            <a:r>
              <a:rPr lang="en-US" sz="6083" u="none" strike="noStrike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la comunidad de Cochaloma conjuntamente con Agro Azuay. </a:t>
            </a:r>
          </a:p>
          <a:p>
            <a:pPr marL="0" lvl="0" indent="0" algn="l">
              <a:lnSpc>
                <a:spcPts val="5657"/>
              </a:lnSpc>
            </a:pPr>
            <a:endParaRPr lang="en-US" sz="6083" u="none" strike="noStrike" spc="182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902679" y="2058320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5093" r="-14076" b="-76954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745436" y="4031597"/>
            <a:ext cx="7061912" cy="3100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05"/>
              </a:lnSpc>
            </a:pPr>
            <a:r>
              <a:rPr lang="en-US" sz="5166" spc="15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Cosecha de hor</a:t>
            </a:r>
            <a:r>
              <a:rPr lang="en-US" sz="5166" u="none" strike="noStrike" spc="15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talizas conjuntamente con adultos mayores en el centro de Salud. </a:t>
            </a:r>
          </a:p>
          <a:p>
            <a:pPr marL="0" lvl="0" indent="0" algn="l">
              <a:lnSpc>
                <a:spcPts val="4805"/>
              </a:lnSpc>
            </a:pPr>
            <a:endParaRPr lang="en-US" sz="5166" u="none" strike="noStrike" spc="155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5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t="-128503" b="-8857"/>
              </a:stretch>
            </a:blipFill>
          </p:spPr>
        </p:sp>
      </p:grpSp>
      <p:pic>
        <p:nvPicPr>
          <p:cNvPr id="14" name="Picture 1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/>
          <a:stretch>
            <a:fillRect/>
          </a:stretch>
        </p:blipFill>
        <p:spPr>
          <a:xfrm>
            <a:off x="9144000" y="-1978379"/>
            <a:ext cx="9150361" cy="16470649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3167865" y="2106465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8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49169" b="-76954"/>
            </a:stretch>
          </a:blipFill>
        </p:spPr>
      </p:sp>
      <p:pic>
        <p:nvPicPr>
          <p:cNvPr id="3" name="Picture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028700" y="-1210241"/>
            <a:ext cx="9301186" cy="16742134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6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t="-128503" b="-8857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0902679" y="4225865"/>
            <a:ext cx="6613210" cy="3628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657"/>
              </a:lnSpc>
            </a:pPr>
            <a:r>
              <a:rPr lang="en-US" sz="6083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Minga de limpieza y pintura en</a:t>
            </a:r>
            <a:r>
              <a:rPr lang="en-US" sz="6083" u="none" strike="noStrike" spc="18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la comunidad de Cochaloma. </a:t>
            </a:r>
          </a:p>
          <a:p>
            <a:pPr marL="0" lvl="0" indent="0" algn="l">
              <a:lnSpc>
                <a:spcPts val="5657"/>
              </a:lnSpc>
            </a:pPr>
            <a:endParaRPr lang="en-US" sz="6083" u="none" strike="noStrike" spc="182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902679" y="2058320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AMBIENTE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6806" r="-66159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449285" y="3086333"/>
            <a:ext cx="4642042" cy="5044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74"/>
              </a:lnSpc>
            </a:pPr>
            <a:r>
              <a:rPr lang="en-US" sz="4274" spc="128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Dentro de esta comisión se ha apoyado en ming</a:t>
            </a:r>
            <a:r>
              <a:rPr lang="en-US" sz="4274" u="none" strike="noStrike" spc="128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as de limpieza de vías, en mingas de colocación de alcantarillado, mingas de roce de maleza. </a:t>
            </a: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3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557337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28503" b="-885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7360079" y="1965021"/>
            <a:ext cx="3567843" cy="6356958"/>
          </a:xfrm>
          <a:custGeom>
            <a:avLst/>
            <a:gdLst/>
            <a:ahLst/>
            <a:cxnLst/>
            <a:rect l="l" t="t" r="r" b="b"/>
            <a:pathLst>
              <a:path w="3567843" h="6356958">
                <a:moveTo>
                  <a:pt x="0" y="0"/>
                </a:moveTo>
                <a:lnTo>
                  <a:pt x="3567842" y="0"/>
                </a:lnTo>
                <a:lnTo>
                  <a:pt x="3567842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5910749" y="1965021"/>
            <a:ext cx="3567843" cy="6356958"/>
          </a:xfrm>
          <a:custGeom>
            <a:avLst/>
            <a:gdLst/>
            <a:ahLst/>
            <a:cxnLst/>
            <a:rect l="l" t="t" r="r" b="b"/>
            <a:pathLst>
              <a:path w="3567843" h="6356958">
                <a:moveTo>
                  <a:pt x="0" y="0"/>
                </a:moveTo>
                <a:lnTo>
                  <a:pt x="3567843" y="0"/>
                </a:lnTo>
                <a:lnTo>
                  <a:pt x="3567843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5910749" y="6356958"/>
            <a:ext cx="3567843" cy="6356958"/>
          </a:xfrm>
          <a:custGeom>
            <a:avLst/>
            <a:gdLst/>
            <a:ahLst/>
            <a:cxnLst/>
            <a:rect l="l" t="t" r="r" b="b"/>
            <a:pathLst>
              <a:path w="3567843" h="6356958">
                <a:moveTo>
                  <a:pt x="0" y="0"/>
                </a:moveTo>
                <a:lnTo>
                  <a:pt x="3567843" y="0"/>
                </a:lnTo>
                <a:lnTo>
                  <a:pt x="3567843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8461376" y="1028700"/>
            <a:ext cx="2165953" cy="1629880"/>
          </a:xfrm>
          <a:custGeom>
            <a:avLst/>
            <a:gdLst/>
            <a:ahLst/>
            <a:cxnLst/>
            <a:rect l="l" t="t" r="r" b="b"/>
            <a:pathLst>
              <a:path w="2165953" h="1629880">
                <a:moveTo>
                  <a:pt x="0" y="0"/>
                </a:moveTo>
                <a:lnTo>
                  <a:pt x="2165952" y="0"/>
                </a:lnTo>
                <a:lnTo>
                  <a:pt x="2165952" y="1629880"/>
                </a:lnTo>
                <a:lnTo>
                  <a:pt x="0" y="162988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8461376" y="6604148"/>
            <a:ext cx="2771346" cy="3682852"/>
          </a:xfrm>
          <a:custGeom>
            <a:avLst/>
            <a:gdLst/>
            <a:ahLst/>
            <a:cxnLst/>
            <a:rect l="l" t="t" r="r" b="b"/>
            <a:pathLst>
              <a:path w="2771346" h="3682852">
                <a:moveTo>
                  <a:pt x="0" y="0"/>
                </a:moveTo>
                <a:lnTo>
                  <a:pt x="2771345" y="0"/>
                </a:lnTo>
                <a:lnTo>
                  <a:pt x="2771345" y="3682852"/>
                </a:lnTo>
                <a:lnTo>
                  <a:pt x="0" y="368285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10090576" y="-119078"/>
            <a:ext cx="6046883" cy="4550279"/>
          </a:xfrm>
          <a:custGeom>
            <a:avLst/>
            <a:gdLst/>
            <a:ahLst/>
            <a:cxnLst/>
            <a:rect l="l" t="t" r="r" b="b"/>
            <a:pathLst>
              <a:path w="6046883" h="4550279">
                <a:moveTo>
                  <a:pt x="0" y="0"/>
                </a:moveTo>
                <a:lnTo>
                  <a:pt x="6046883" y="0"/>
                </a:lnTo>
                <a:lnTo>
                  <a:pt x="6046883" y="4550279"/>
                </a:lnTo>
                <a:lnTo>
                  <a:pt x="0" y="4550279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11078884" y="3649781"/>
            <a:ext cx="4375067" cy="3292238"/>
          </a:xfrm>
          <a:custGeom>
            <a:avLst/>
            <a:gdLst/>
            <a:ahLst/>
            <a:cxnLst/>
            <a:rect l="l" t="t" r="r" b="b"/>
            <a:pathLst>
              <a:path w="4375067" h="3292238">
                <a:moveTo>
                  <a:pt x="0" y="0"/>
                </a:moveTo>
                <a:lnTo>
                  <a:pt x="4375067" y="0"/>
                </a:lnTo>
                <a:lnTo>
                  <a:pt x="4375067" y="3292238"/>
                </a:lnTo>
                <a:lnTo>
                  <a:pt x="0" y="3292238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1080321" y="6604148"/>
            <a:ext cx="3639836" cy="3836454"/>
          </a:xfrm>
          <a:custGeom>
            <a:avLst/>
            <a:gdLst/>
            <a:ahLst/>
            <a:cxnLst/>
            <a:rect l="l" t="t" r="r" b="b"/>
            <a:pathLst>
              <a:path w="3639836" h="3836454">
                <a:moveTo>
                  <a:pt x="0" y="0"/>
                </a:moveTo>
                <a:lnTo>
                  <a:pt x="3639836" y="0"/>
                </a:lnTo>
                <a:lnTo>
                  <a:pt x="3639836" y="3836455"/>
                </a:lnTo>
                <a:lnTo>
                  <a:pt x="0" y="3836455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14720157" y="4952459"/>
            <a:ext cx="3567843" cy="6356958"/>
          </a:xfrm>
          <a:custGeom>
            <a:avLst/>
            <a:gdLst/>
            <a:ahLst/>
            <a:cxnLst/>
            <a:rect l="l" t="t" r="r" b="b"/>
            <a:pathLst>
              <a:path w="3567843" h="6356958">
                <a:moveTo>
                  <a:pt x="0" y="0"/>
                </a:moveTo>
                <a:lnTo>
                  <a:pt x="3567843" y="0"/>
                </a:lnTo>
                <a:lnTo>
                  <a:pt x="3567843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</p:sp>
      <p:sp>
        <p:nvSpPr>
          <p:cNvPr id="23" name="Freeform 23"/>
          <p:cNvSpPr/>
          <p:nvPr/>
        </p:nvSpPr>
        <p:spPr>
          <a:xfrm>
            <a:off x="14720157" y="0"/>
            <a:ext cx="3567843" cy="6356958"/>
          </a:xfrm>
          <a:custGeom>
            <a:avLst/>
            <a:gdLst/>
            <a:ahLst/>
            <a:cxnLst/>
            <a:rect l="l" t="t" r="r" b="b"/>
            <a:pathLst>
              <a:path w="3567843" h="6356958">
                <a:moveTo>
                  <a:pt x="0" y="0"/>
                </a:moveTo>
                <a:lnTo>
                  <a:pt x="3567843" y="0"/>
                </a:lnTo>
                <a:lnTo>
                  <a:pt x="3567843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</p:sp>
      <p:sp>
        <p:nvSpPr>
          <p:cNvPr id="24" name="TextBox 24"/>
          <p:cNvSpPr txBox="1"/>
          <p:nvPr/>
        </p:nvSpPr>
        <p:spPr>
          <a:xfrm>
            <a:off x="3522346" y="657999"/>
            <a:ext cx="5442760" cy="13876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43"/>
              </a:lnSpc>
            </a:pPr>
            <a:r>
              <a:rPr lang="en-US" sz="5715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VIALIDAD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96806" r="-66159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449285" y="3086333"/>
            <a:ext cx="4642042" cy="5044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74"/>
              </a:lnSpc>
            </a:pPr>
            <a:r>
              <a:rPr lang="en-US" sz="4274" spc="128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Dentro de esta comisión se ha apoyado en ming</a:t>
            </a:r>
            <a:r>
              <a:rPr lang="en-US" sz="4274" u="none" strike="noStrike" spc="128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as de limpieza de vías, en mingas de colocación de alcantarillado, mingas de roce de maleza. </a:t>
            </a:r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4073912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9"/>
            <a:stretch>
              <a:fillRect l="-1439" r="-1439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557337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/>
              <a:stretch>
                <a:fillRect t="-128503" b="-8857"/>
              </a:stretch>
            </a:blipFill>
          </p:spPr>
        </p:sp>
      </p:grpSp>
      <p:pic>
        <p:nvPicPr>
          <p:cNvPr id="14" name="Picture 1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rcRect/>
          <a:stretch>
            <a:fillRect/>
          </a:stretch>
        </p:blipFill>
        <p:spPr>
          <a:xfrm>
            <a:off x="8657691" y="-1557337"/>
            <a:ext cx="4572000" cy="8229600"/>
          </a:xfrm>
          <a:prstGeom prst="rect">
            <a:avLst/>
          </a:prstGeom>
        </p:spPr>
      </p:pic>
      <p:pic>
        <p:nvPicPr>
          <p:cNvPr id="15" name="Picture 15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rcRect/>
          <a:stretch>
            <a:fillRect/>
          </a:stretch>
        </p:blipFill>
        <p:spPr>
          <a:xfrm>
            <a:off x="13229691" y="-1074874"/>
            <a:ext cx="5058309" cy="9104956"/>
          </a:xfrm>
          <a:prstGeom prst="rect">
            <a:avLst/>
          </a:prstGeom>
        </p:spPr>
      </p:pic>
      <p:pic>
        <p:nvPicPr>
          <p:cNvPr id="16" name="Picture 16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rcRect/>
          <a:stretch>
            <a:fillRect/>
          </a:stretch>
        </p:blipFill>
        <p:spPr>
          <a:xfrm>
            <a:off x="8657691" y="5357071"/>
            <a:ext cx="4572000" cy="8229600"/>
          </a:xfrm>
          <a:prstGeom prst="rect">
            <a:avLst/>
          </a:prstGeom>
        </p:spPr>
      </p:pic>
      <p:pic>
        <p:nvPicPr>
          <p:cNvPr id="17" name="Picture 17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/>
          <a:srcRect t="4807" b="4807"/>
          <a:stretch>
            <a:fillRect/>
          </a:stretch>
        </p:blipFill>
        <p:spPr>
          <a:xfrm>
            <a:off x="13229691" y="5357071"/>
            <a:ext cx="5058309" cy="8229600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3522346" y="657999"/>
            <a:ext cx="5442760" cy="13876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43"/>
              </a:lnSpc>
            </a:pPr>
            <a:r>
              <a:rPr lang="en-US" sz="5715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VIALIDAD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62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2962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66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3329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669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36959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842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16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0">
                <p:cTn id="22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video>
              <p:cMediaNode vol="0">
                <p:cTn id="28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3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vol="0">
                <p:cTn id="34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9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416" b="-83416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r="-100702"/>
              </a:stretch>
            </a:blipFill>
          </p:spPr>
        </p:sp>
        <p:sp>
          <p:nvSpPr>
            <p:cNvPr id="8" name="Freeform 8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110788" t="-151971" b="-134840"/>
              </a:stretch>
            </a:blipFill>
          </p:spPr>
        </p:sp>
        <p:sp>
          <p:nvSpPr>
            <p:cNvPr id="9" name="Freeform 9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225518" t="-26578" r="-129390" b="-444877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19810" t="-148148" r="-21867" b="-420688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128503" b="-8857"/>
              </a:stretch>
            </a:blipFill>
          </p:spPr>
        </p:sp>
      </p:grpSp>
      <p:sp>
        <p:nvSpPr>
          <p:cNvPr id="12" name="Freeform 12"/>
          <p:cNvSpPr/>
          <p:nvPr/>
        </p:nvSpPr>
        <p:spPr>
          <a:xfrm>
            <a:off x="15175267" y="7380102"/>
            <a:ext cx="1774511" cy="3161712"/>
          </a:xfrm>
          <a:custGeom>
            <a:avLst/>
            <a:gdLst/>
            <a:ahLst/>
            <a:cxnLst/>
            <a:rect l="l" t="t" r="r" b="b"/>
            <a:pathLst>
              <a:path w="1774511" h="3161712">
                <a:moveTo>
                  <a:pt x="0" y="0"/>
                </a:moveTo>
                <a:lnTo>
                  <a:pt x="1774510" y="0"/>
                </a:lnTo>
                <a:lnTo>
                  <a:pt x="1774510" y="3161712"/>
                </a:lnTo>
                <a:lnTo>
                  <a:pt x="0" y="316171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3921812" y="3637612"/>
            <a:ext cx="3411224" cy="1914549"/>
          </a:xfrm>
          <a:custGeom>
            <a:avLst/>
            <a:gdLst/>
            <a:ahLst/>
            <a:cxnLst/>
            <a:rect l="l" t="t" r="r" b="b"/>
            <a:pathLst>
              <a:path w="3411224" h="1914549">
                <a:moveTo>
                  <a:pt x="0" y="0"/>
                </a:moveTo>
                <a:lnTo>
                  <a:pt x="3411224" y="0"/>
                </a:lnTo>
                <a:lnTo>
                  <a:pt x="3411224" y="1914550"/>
                </a:lnTo>
                <a:lnTo>
                  <a:pt x="0" y="191455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16652870" y="7380102"/>
            <a:ext cx="1635130" cy="2906898"/>
          </a:xfrm>
          <a:custGeom>
            <a:avLst/>
            <a:gdLst/>
            <a:ahLst/>
            <a:cxnLst/>
            <a:rect l="l" t="t" r="r" b="b"/>
            <a:pathLst>
              <a:path w="1635130" h="2906898">
                <a:moveTo>
                  <a:pt x="0" y="0"/>
                </a:moveTo>
                <a:lnTo>
                  <a:pt x="1635130" y="0"/>
                </a:lnTo>
                <a:lnTo>
                  <a:pt x="1635130" y="2906898"/>
                </a:lnTo>
                <a:lnTo>
                  <a:pt x="0" y="290689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6752194" y="8154989"/>
            <a:ext cx="2833237" cy="2132011"/>
          </a:xfrm>
          <a:custGeom>
            <a:avLst/>
            <a:gdLst/>
            <a:ahLst/>
            <a:cxnLst/>
            <a:rect l="l" t="t" r="r" b="b"/>
            <a:pathLst>
              <a:path w="2833237" h="2132011">
                <a:moveTo>
                  <a:pt x="0" y="0"/>
                </a:moveTo>
                <a:lnTo>
                  <a:pt x="2833237" y="0"/>
                </a:lnTo>
                <a:lnTo>
                  <a:pt x="2833237" y="2132011"/>
                </a:lnTo>
                <a:lnTo>
                  <a:pt x="0" y="213201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7316441" y="2586920"/>
            <a:ext cx="3021991" cy="4015935"/>
          </a:xfrm>
          <a:custGeom>
            <a:avLst/>
            <a:gdLst/>
            <a:ahLst/>
            <a:cxnLst/>
            <a:rect l="l" t="t" r="r" b="b"/>
            <a:pathLst>
              <a:path w="3021991" h="4015935">
                <a:moveTo>
                  <a:pt x="0" y="0"/>
                </a:moveTo>
                <a:lnTo>
                  <a:pt x="3021991" y="0"/>
                </a:lnTo>
                <a:lnTo>
                  <a:pt x="3021991" y="4015934"/>
                </a:lnTo>
                <a:lnTo>
                  <a:pt x="0" y="401593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6472949" y="5733137"/>
            <a:ext cx="3865483" cy="2522262"/>
          </a:xfrm>
          <a:custGeom>
            <a:avLst/>
            <a:gdLst/>
            <a:ahLst/>
            <a:cxnLst/>
            <a:rect l="l" t="t" r="r" b="b"/>
            <a:pathLst>
              <a:path w="3865483" h="2522262">
                <a:moveTo>
                  <a:pt x="0" y="0"/>
                </a:moveTo>
                <a:lnTo>
                  <a:pt x="3865483" y="0"/>
                </a:lnTo>
                <a:lnTo>
                  <a:pt x="3865483" y="2522262"/>
                </a:lnTo>
                <a:lnTo>
                  <a:pt x="0" y="252226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t="-31076" b="-73263"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3176406" y="5552162"/>
            <a:ext cx="3575789" cy="6356958"/>
          </a:xfrm>
          <a:custGeom>
            <a:avLst/>
            <a:gdLst/>
            <a:ahLst/>
            <a:cxnLst/>
            <a:rect l="l" t="t" r="r" b="b"/>
            <a:pathLst>
              <a:path w="3575789" h="6356958">
                <a:moveTo>
                  <a:pt x="0" y="0"/>
                </a:moveTo>
                <a:lnTo>
                  <a:pt x="3575788" y="0"/>
                </a:lnTo>
                <a:lnTo>
                  <a:pt x="3575788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12102400" y="7380102"/>
            <a:ext cx="3364922" cy="4471657"/>
          </a:xfrm>
          <a:custGeom>
            <a:avLst/>
            <a:gdLst/>
            <a:ahLst/>
            <a:cxnLst/>
            <a:rect l="l" t="t" r="r" b="b"/>
            <a:pathLst>
              <a:path w="3364922" h="4471657">
                <a:moveTo>
                  <a:pt x="0" y="0"/>
                </a:moveTo>
                <a:lnTo>
                  <a:pt x="3364922" y="0"/>
                </a:lnTo>
                <a:lnTo>
                  <a:pt x="3364922" y="4471658"/>
                </a:lnTo>
                <a:lnTo>
                  <a:pt x="0" y="4471658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9566537" y="7380102"/>
            <a:ext cx="2535863" cy="3369917"/>
          </a:xfrm>
          <a:custGeom>
            <a:avLst/>
            <a:gdLst/>
            <a:ahLst/>
            <a:cxnLst/>
            <a:rect l="l" t="t" r="r" b="b"/>
            <a:pathLst>
              <a:path w="2535863" h="3369917">
                <a:moveTo>
                  <a:pt x="0" y="0"/>
                </a:moveTo>
                <a:lnTo>
                  <a:pt x="2535863" y="0"/>
                </a:lnTo>
                <a:lnTo>
                  <a:pt x="2535863" y="3369918"/>
                </a:lnTo>
                <a:lnTo>
                  <a:pt x="0" y="3369918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-552622" y="3387022"/>
            <a:ext cx="4783611" cy="6356958"/>
          </a:xfrm>
          <a:custGeom>
            <a:avLst/>
            <a:gdLst/>
            <a:ahLst/>
            <a:cxnLst/>
            <a:rect l="l" t="t" r="r" b="b"/>
            <a:pathLst>
              <a:path w="4783611" h="6356958">
                <a:moveTo>
                  <a:pt x="0" y="0"/>
                </a:moveTo>
                <a:lnTo>
                  <a:pt x="4783611" y="0"/>
                </a:lnTo>
                <a:lnTo>
                  <a:pt x="4783611" y="6356959"/>
                </a:lnTo>
                <a:lnTo>
                  <a:pt x="0" y="6356959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5305535" y="-94039"/>
            <a:ext cx="4718687" cy="3550812"/>
          </a:xfrm>
          <a:custGeom>
            <a:avLst/>
            <a:gdLst/>
            <a:ahLst/>
            <a:cxnLst/>
            <a:rect l="l" t="t" r="r" b="b"/>
            <a:pathLst>
              <a:path w="4718687" h="3550812">
                <a:moveTo>
                  <a:pt x="0" y="0"/>
                </a:moveTo>
                <a:lnTo>
                  <a:pt x="4718687" y="0"/>
                </a:lnTo>
                <a:lnTo>
                  <a:pt x="4718687" y="3550812"/>
                </a:lnTo>
                <a:lnTo>
                  <a:pt x="0" y="3550812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</p:sp>
      <p:sp>
        <p:nvSpPr>
          <p:cNvPr id="23" name="Freeform 23"/>
          <p:cNvSpPr/>
          <p:nvPr/>
        </p:nvSpPr>
        <p:spPr>
          <a:xfrm>
            <a:off x="1238262" y="0"/>
            <a:ext cx="4178139" cy="3828366"/>
          </a:xfrm>
          <a:custGeom>
            <a:avLst/>
            <a:gdLst/>
            <a:ahLst/>
            <a:cxnLst/>
            <a:rect l="l" t="t" r="r" b="b"/>
            <a:pathLst>
              <a:path w="4178139" h="3828366">
                <a:moveTo>
                  <a:pt x="0" y="0"/>
                </a:moveTo>
                <a:lnTo>
                  <a:pt x="4178139" y="0"/>
                </a:lnTo>
                <a:lnTo>
                  <a:pt x="4178139" y="3828366"/>
                </a:lnTo>
                <a:lnTo>
                  <a:pt x="0" y="3828366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 l="-10882" r="-10882"/>
            </a:stretch>
          </a:blipFill>
        </p:spPr>
      </p:sp>
      <p:sp>
        <p:nvSpPr>
          <p:cNvPr id="24" name="Freeform 24"/>
          <p:cNvSpPr/>
          <p:nvPr/>
        </p:nvSpPr>
        <p:spPr>
          <a:xfrm rot="-5400000" flipH="1" flipV="1">
            <a:off x="-3170255" y="2885756"/>
            <a:ext cx="10287000" cy="4515488"/>
          </a:xfrm>
          <a:custGeom>
            <a:avLst/>
            <a:gdLst/>
            <a:ahLst/>
            <a:cxnLst/>
            <a:rect l="l" t="t" r="r" b="b"/>
            <a:pathLst>
              <a:path w="10287000" h="4515488">
                <a:moveTo>
                  <a:pt x="10287000" y="4515488"/>
                </a:moveTo>
                <a:lnTo>
                  <a:pt x="0" y="4515488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515488"/>
                </a:lnTo>
                <a:close/>
              </a:path>
            </a:pathLst>
          </a:custGeom>
          <a:blipFill>
            <a:blip r:embed="rId18"/>
            <a:stretch>
              <a:fillRect l="-1439" r="-1439"/>
            </a:stretch>
          </a:blipFill>
        </p:spPr>
      </p:sp>
      <p:sp>
        <p:nvSpPr>
          <p:cNvPr id="25" name="TextBox 25"/>
          <p:cNvSpPr txBox="1"/>
          <p:nvPr/>
        </p:nvSpPr>
        <p:spPr>
          <a:xfrm>
            <a:off x="10902679" y="2323016"/>
            <a:ext cx="7157124" cy="40843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210"/>
              </a:lnSpc>
            </a:pPr>
            <a:r>
              <a:rPr lang="en-US" sz="3451" spc="10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Se apoyado en eventos sociales y culturales dentro de la parroquia, entre ellos la Navidad a niños y adultos mayores, Día del Niño, colonias</a:t>
            </a:r>
            <a:r>
              <a:rPr lang="en-US" sz="3451" u="none" strike="noStrike" spc="10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vacacionales, actividades con los adultos mayores y en las Festividades de Parroquialización, Carnavales y Jueves de Compadres con los adultos mayores, y más actividades.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25564" y="677049"/>
            <a:ext cx="6196633" cy="1579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55"/>
              </a:lnSpc>
            </a:pPr>
            <a:r>
              <a:rPr lang="en-US" sz="6506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SOCIALES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t="-83416" b="-83416"/>
            </a:stretch>
          </a:blipFill>
        </p:spPr>
      </p:sp>
      <p:pic>
        <p:nvPicPr>
          <p:cNvPr id="3" name="Picture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/>
          <a:stretch>
            <a:fillRect/>
          </a:stretch>
        </p:blipFill>
        <p:spPr>
          <a:xfrm>
            <a:off x="1028700" y="2733708"/>
            <a:ext cx="4572000" cy="8229600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 rot="-5400000" flipH="1" flipV="1">
            <a:off x="-3124693" y="2840194"/>
            <a:ext cx="10287000" cy="4606612"/>
          </a:xfrm>
          <a:custGeom>
            <a:avLst/>
            <a:gdLst/>
            <a:ahLst/>
            <a:cxnLst/>
            <a:rect l="l" t="t" r="r" b="b"/>
            <a:pathLst>
              <a:path w="10287000" h="4606612">
                <a:moveTo>
                  <a:pt x="10287000" y="4606612"/>
                </a:moveTo>
                <a:lnTo>
                  <a:pt x="0" y="4606612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606612"/>
                </a:lnTo>
                <a:close/>
              </a:path>
            </a:pathLst>
          </a:custGeom>
          <a:blipFill>
            <a:blip r:embed="rId12"/>
            <a:stretch>
              <a:fillRect l="-2477" r="-2477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/>
              <a:stretch>
                <a:fillRect t="-128503" b="-8857"/>
              </a:stretch>
            </a:blipFill>
          </p:spPr>
        </p:sp>
      </p:grpSp>
      <p:pic>
        <p:nvPicPr>
          <p:cNvPr id="14" name="Picture 14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6"/>
          <a:srcRect/>
          <a:stretch>
            <a:fillRect/>
          </a:stretch>
        </p:blipFill>
        <p:spPr>
          <a:xfrm>
            <a:off x="5600700" y="2733708"/>
            <a:ext cx="4572000" cy="8229600"/>
          </a:xfrm>
          <a:prstGeom prst="rect">
            <a:avLst/>
          </a:prstGeom>
        </p:spPr>
      </p:pic>
      <p:pic>
        <p:nvPicPr>
          <p:cNvPr id="15" name="Picture 15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7"/>
          <a:srcRect/>
          <a:stretch>
            <a:fillRect/>
          </a:stretch>
        </p:blipFill>
        <p:spPr>
          <a:xfrm>
            <a:off x="10172700" y="2733708"/>
            <a:ext cx="4572000" cy="8229600"/>
          </a:xfrm>
          <a:prstGeom prst="rect">
            <a:avLst/>
          </a:prstGeom>
        </p:spPr>
      </p:pic>
      <p:pic>
        <p:nvPicPr>
          <p:cNvPr id="16" name="Picture 16">
            <a:hlinkClick r:id="" action="ppaction://media"/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rcRect/>
          <a:stretch>
            <a:fillRect/>
          </a:stretch>
        </p:blipFill>
        <p:spPr>
          <a:xfrm>
            <a:off x="13716000" y="2733708"/>
            <a:ext cx="4572000" cy="8229600"/>
          </a:xfrm>
          <a:prstGeom prst="rect">
            <a:avLst/>
          </a:prstGeom>
        </p:spPr>
      </p:pic>
      <p:sp>
        <p:nvSpPr>
          <p:cNvPr id="17" name="TextBox 17"/>
          <p:cNvSpPr txBox="1"/>
          <p:nvPr/>
        </p:nvSpPr>
        <p:spPr>
          <a:xfrm>
            <a:off x="3782418" y="1155045"/>
            <a:ext cx="15658574" cy="11012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755"/>
              </a:lnSpc>
            </a:pPr>
            <a:r>
              <a:rPr lang="en-US" sz="8617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SOCIALES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503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88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383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920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7583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280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16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0">
                <p:cTn id="22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0">
                <p:cTn id="28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3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video>
              <p:cMediaNode vol="0">
                <p:cTn id="34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9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83416" b="-83416"/>
            </a:stretch>
          </a:blipFill>
        </p:spPr>
      </p:sp>
      <p:pic>
        <p:nvPicPr>
          <p:cNvPr id="3" name="Picture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/>
          <a:stretch>
            <a:fillRect/>
          </a:stretch>
        </p:blipFill>
        <p:spPr>
          <a:xfrm>
            <a:off x="1028700" y="2256341"/>
            <a:ext cx="6053875" cy="10896975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 rot="-5400000" flipH="1" flipV="1">
            <a:off x="-3124693" y="2840194"/>
            <a:ext cx="10287000" cy="4606612"/>
          </a:xfrm>
          <a:custGeom>
            <a:avLst/>
            <a:gdLst/>
            <a:ahLst/>
            <a:cxnLst/>
            <a:rect l="l" t="t" r="r" b="b"/>
            <a:pathLst>
              <a:path w="10287000" h="4606612">
                <a:moveTo>
                  <a:pt x="10287000" y="4606612"/>
                </a:moveTo>
                <a:lnTo>
                  <a:pt x="0" y="4606612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606612"/>
                </a:lnTo>
                <a:close/>
              </a:path>
            </a:pathLst>
          </a:custGeom>
          <a:blipFill>
            <a:blip r:embed="rId10"/>
            <a:stretch>
              <a:fillRect l="-2477" r="-2477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 t="-128503" b="-8857"/>
              </a:stretch>
            </a:blipFill>
          </p:spPr>
        </p:sp>
      </p:grpSp>
      <p:pic>
        <p:nvPicPr>
          <p:cNvPr id="14" name="Picture 14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rcRect/>
          <a:stretch>
            <a:fillRect/>
          </a:stretch>
        </p:blipFill>
        <p:spPr>
          <a:xfrm>
            <a:off x="7082575" y="2256341"/>
            <a:ext cx="6053875" cy="10896975"/>
          </a:xfrm>
          <a:prstGeom prst="rect">
            <a:avLst/>
          </a:prstGeom>
        </p:spPr>
      </p:pic>
      <p:pic>
        <p:nvPicPr>
          <p:cNvPr id="15" name="Picture 15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/>
          <a:srcRect/>
          <a:stretch>
            <a:fillRect/>
          </a:stretch>
        </p:blipFill>
        <p:spPr>
          <a:xfrm>
            <a:off x="13136450" y="2256341"/>
            <a:ext cx="6053875" cy="10896975"/>
          </a:xfrm>
          <a:prstGeom prst="rect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4055638" y="904510"/>
            <a:ext cx="13203662" cy="1089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27"/>
              </a:lnSpc>
            </a:pPr>
            <a:r>
              <a:rPr lang="en-US" sz="8474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SOCIALES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4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1643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75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19188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99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13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0">
                <p:cTn id="19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0">
                <p:cTn id="25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83416" b="-83416"/>
            </a:stretch>
          </a:blipFill>
        </p:spPr>
      </p:sp>
      <p:pic>
        <p:nvPicPr>
          <p:cNvPr id="3" name="Picture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758256" y="2256341"/>
            <a:ext cx="18077462" cy="10232526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 rot="-5400000" flipH="1" flipV="1">
            <a:off x="-3124693" y="2840194"/>
            <a:ext cx="10287000" cy="4606612"/>
          </a:xfrm>
          <a:custGeom>
            <a:avLst/>
            <a:gdLst/>
            <a:ahLst/>
            <a:cxnLst/>
            <a:rect l="l" t="t" r="r" b="b"/>
            <a:pathLst>
              <a:path w="10287000" h="4606612">
                <a:moveTo>
                  <a:pt x="10287000" y="4606612"/>
                </a:moveTo>
                <a:lnTo>
                  <a:pt x="0" y="4606612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606612"/>
                </a:lnTo>
                <a:close/>
              </a:path>
            </a:pathLst>
          </a:custGeom>
          <a:blipFill>
            <a:blip r:embed="rId6"/>
            <a:stretch>
              <a:fillRect l="-2477" r="-2477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r="-100702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10788" t="-151971" b="-13484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225518" t="-26578" r="-129390" b="-44487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119810" t="-148148" r="-21867" b="-420688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t="-128503" b="-8857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4055638" y="904510"/>
            <a:ext cx="13203662" cy="1089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27"/>
              </a:lnSpc>
            </a:pPr>
            <a:r>
              <a:rPr lang="en-US" sz="8474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COMISIÓN DE SOCIALES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416" b="-83416"/>
            </a:stretch>
          </a:blipFill>
        </p:spPr>
      </p:sp>
      <p:sp>
        <p:nvSpPr>
          <p:cNvPr id="3" name="Freeform 3"/>
          <p:cNvSpPr/>
          <p:nvPr/>
        </p:nvSpPr>
        <p:spPr>
          <a:xfrm rot="-5400000" flipH="1" flipV="1">
            <a:off x="-3124693" y="2840194"/>
            <a:ext cx="10287000" cy="4606612"/>
          </a:xfrm>
          <a:custGeom>
            <a:avLst/>
            <a:gdLst/>
            <a:ahLst/>
            <a:cxnLst/>
            <a:rect l="l" t="t" r="r" b="b"/>
            <a:pathLst>
              <a:path w="10287000" h="4606612">
                <a:moveTo>
                  <a:pt x="10287000" y="4606612"/>
                </a:moveTo>
                <a:lnTo>
                  <a:pt x="0" y="4606612"/>
                </a:lnTo>
                <a:lnTo>
                  <a:pt x="0" y="0"/>
                </a:lnTo>
                <a:lnTo>
                  <a:pt x="10287000" y="0"/>
                </a:lnTo>
                <a:lnTo>
                  <a:pt x="10287000" y="4606612"/>
                </a:lnTo>
                <a:close/>
              </a:path>
            </a:pathLst>
          </a:custGeom>
          <a:blipFill>
            <a:blip r:embed="rId3"/>
            <a:stretch>
              <a:fillRect l="-2477" r="-2477"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-1269932" y="-1210241"/>
            <a:ext cx="4597264" cy="4597264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54839" y="741295"/>
            <a:ext cx="2588891" cy="1515046"/>
            <a:chOff x="0" y="0"/>
            <a:chExt cx="3451854" cy="202006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535199" cy="1563159"/>
            </a:xfrm>
            <a:custGeom>
              <a:avLst/>
              <a:gdLst/>
              <a:ahLst/>
              <a:cxnLst/>
              <a:rect l="l" t="t" r="r" b="b"/>
              <a:pathLst>
                <a:path w="1535199" h="1563159">
                  <a:moveTo>
                    <a:pt x="0" y="0"/>
                  </a:moveTo>
                  <a:lnTo>
                    <a:pt x="1535199" y="0"/>
                  </a:lnTo>
                  <a:lnTo>
                    <a:pt x="1535199" y="1563159"/>
                  </a:lnTo>
                  <a:lnTo>
                    <a:pt x="0" y="15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00702"/>
              </a:stretch>
            </a:blipFill>
          </p:spPr>
        </p:sp>
        <p:sp>
          <p:nvSpPr>
            <p:cNvPr id="9" name="Freeform 9"/>
            <p:cNvSpPr/>
            <p:nvPr/>
          </p:nvSpPr>
          <p:spPr>
            <a:xfrm>
              <a:off x="1304292" y="968326"/>
              <a:ext cx="1892605" cy="523229"/>
            </a:xfrm>
            <a:custGeom>
              <a:avLst/>
              <a:gdLst/>
              <a:ahLst/>
              <a:cxnLst/>
              <a:rect l="l" t="t" r="r" b="b"/>
              <a:pathLst>
                <a:path w="1892605" h="523229">
                  <a:moveTo>
                    <a:pt x="0" y="0"/>
                  </a:moveTo>
                  <a:lnTo>
                    <a:pt x="1892605" y="0"/>
                  </a:lnTo>
                  <a:lnTo>
                    <a:pt x="1892605" y="523229"/>
                  </a:lnTo>
                  <a:lnTo>
                    <a:pt x="0" y="523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10788" t="-151971" b="-134840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590039" y="185466"/>
              <a:ext cx="989120" cy="399462"/>
            </a:xfrm>
            <a:custGeom>
              <a:avLst/>
              <a:gdLst/>
              <a:ahLst/>
              <a:cxnLst/>
              <a:rect l="l" t="t" r="r" b="b"/>
              <a:pathLst>
                <a:path w="989120" h="399462">
                  <a:moveTo>
                    <a:pt x="0" y="0"/>
                  </a:moveTo>
                  <a:lnTo>
                    <a:pt x="989120" y="0"/>
                  </a:lnTo>
                  <a:lnTo>
                    <a:pt x="989120" y="399462"/>
                  </a:lnTo>
                  <a:lnTo>
                    <a:pt x="0" y="399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25518" t="-26578" r="-129390" b="-444877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590039" y="638722"/>
              <a:ext cx="1861815" cy="341302"/>
            </a:xfrm>
            <a:custGeom>
              <a:avLst/>
              <a:gdLst/>
              <a:ahLst/>
              <a:cxnLst/>
              <a:rect l="l" t="t" r="r" b="b"/>
              <a:pathLst>
                <a:path w="1861815" h="341302">
                  <a:moveTo>
                    <a:pt x="0" y="0"/>
                  </a:moveTo>
                  <a:lnTo>
                    <a:pt x="1861815" y="0"/>
                  </a:lnTo>
                  <a:lnTo>
                    <a:pt x="1861815" y="341302"/>
                  </a:lnTo>
                  <a:lnTo>
                    <a:pt x="0" y="3413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19810" t="-148148" r="-21867" b="-420688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554836" y="1727840"/>
              <a:ext cx="2342182" cy="292222"/>
            </a:xfrm>
            <a:custGeom>
              <a:avLst/>
              <a:gdLst/>
              <a:ahLst/>
              <a:cxnLst/>
              <a:rect l="l" t="t" r="r" b="b"/>
              <a:pathLst>
                <a:path w="2342182" h="292222">
                  <a:moveTo>
                    <a:pt x="0" y="0"/>
                  </a:moveTo>
                  <a:lnTo>
                    <a:pt x="2342182" y="0"/>
                  </a:lnTo>
                  <a:lnTo>
                    <a:pt x="2342182" y="292222"/>
                  </a:lnTo>
                  <a:lnTo>
                    <a:pt x="0" y="292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28503" b="-8857"/>
              </a:stretch>
            </a:blipFill>
          </p:spPr>
        </p:sp>
      </p:grpSp>
      <p:sp>
        <p:nvSpPr>
          <p:cNvPr id="13" name="TextBox 13"/>
          <p:cNvSpPr txBox="1"/>
          <p:nvPr/>
        </p:nvSpPr>
        <p:spPr>
          <a:xfrm>
            <a:off x="3327332" y="3111519"/>
            <a:ext cx="13203662" cy="28344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102"/>
              </a:lnSpc>
            </a:pPr>
            <a:r>
              <a:rPr lang="en-US" sz="8475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GRACIAS POR SU ATENCIÓN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745</Words>
  <Application>Microsoft Office PowerPoint</Application>
  <PresentationFormat>Personalizado</PresentationFormat>
  <Paragraphs>78</Paragraphs>
  <Slides>42</Slides>
  <Notes>0</Notes>
  <HiddenSlides>0</HiddenSlides>
  <MMClips>23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42</vt:i4>
      </vt:variant>
    </vt:vector>
  </HeadingPairs>
  <TitlesOfParts>
    <vt:vector size="46" baseType="lpstr">
      <vt:lpstr>Calibri</vt:lpstr>
      <vt:lpstr>Arial</vt:lpstr>
      <vt:lpstr>Arial Bold</vt:lpstr>
      <vt:lpstr>Office Theme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Proyecto de Negocios Moderno Blanco y Rojo</dc:title>
  <dc:creator>USUARIO</dc:creator>
  <cp:lastModifiedBy>USUARIO</cp:lastModifiedBy>
  <cp:revision>2</cp:revision>
  <dcterms:created xsi:type="dcterms:W3CDTF">2006-08-16T00:00:00Z</dcterms:created>
  <dcterms:modified xsi:type="dcterms:W3CDTF">2026-05-06T19:54:29Z</dcterms:modified>
  <dc:identifier>DAHI5rEOvYo</dc:identifier>
</cp:coreProperties>
</file>