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47" d="100"/>
          <a:sy n="47" d="100"/>
        </p:scale>
        <p:origin x="-128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9AEFE80-C048-46A8-A65E-EB557E708AE1}" type="datetimeFigureOut">
              <a:rPr lang="es-EC" smtClean="0"/>
              <a:t>13/05/2026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52B326C-8826-49D2-B452-056AD2CAE145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DAVID TACURI</a:t>
            </a:r>
            <a:r>
              <a:rPr lang="es-EC" dirty="0"/>
              <a:t>.</a:t>
            </a:r>
          </a:p>
          <a:p>
            <a:r>
              <a:rPr lang="es-EC" dirty="0" smtClean="0"/>
              <a:t>VOCAL SUPLENTE DEL GAD  PARROQUIAL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RENDICION DE CUENTAS 2025</a:t>
            </a:r>
            <a:endParaRPr lang="es-EC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3595843" cy="18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sz="7200" dirty="0" smtClean="0"/>
          </a:p>
          <a:p>
            <a:r>
              <a:rPr lang="es-EC" sz="7200" dirty="0"/>
              <a:t> </a:t>
            </a:r>
            <a:r>
              <a:rPr lang="es-EC" sz="7200" dirty="0" smtClean="0"/>
              <a:t>      GRACIAS </a:t>
            </a:r>
            <a:endParaRPr lang="es-EC" sz="7200" dirty="0"/>
          </a:p>
        </p:txBody>
      </p:sp>
    </p:spTree>
    <p:extLst>
      <p:ext uri="{BB962C8B-B14F-4D97-AF65-F5344CB8AC3E}">
        <p14:creationId xmlns:p14="http://schemas.microsoft.com/office/powerpoint/2010/main" val="302814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wnloads\WhatsApp Image 2026-05-13 at 11.51.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39840" cy="16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800" b="1" dirty="0" smtClean="0"/>
              <a:t>ENTREGA DE PLANTAS FRUTALES Y DE REFORESTACION  EN LA COMUNIDAD DE CHILCHIL.</a:t>
            </a:r>
            <a:endParaRPr lang="es-EC" sz="2800" b="1" dirty="0"/>
          </a:p>
        </p:txBody>
      </p:sp>
      <p:pic>
        <p:nvPicPr>
          <p:cNvPr id="4099" name="Picture 3" descr="C:\Downloads\WhatsApp Image 2026-05-13 at 11.51.20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96" y="1916832"/>
            <a:ext cx="16849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wnloads\WhatsApp Image 2026-05-13 at 11.51.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5729"/>
            <a:ext cx="3999880" cy="18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1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wnloads\WhatsApp Image 2026-05-13 at 12.13.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488847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DIA DE INTEGRACION CON LOS ADULTOS MAYORES DE LA PARROQUIA SAN GERARDO </a:t>
            </a:r>
            <a:endParaRPr lang="es-EC" sz="2800" b="1" dirty="0"/>
          </a:p>
        </p:txBody>
      </p:sp>
      <p:pic>
        <p:nvPicPr>
          <p:cNvPr id="6147" name="Picture 3" descr="C:\Downloads\WhatsApp Image 2026-05-13 at 12.14.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59" y="1916832"/>
            <a:ext cx="237774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6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wnloads\WhatsApp Image 2026-05-13 at 12.02.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420888"/>
            <a:ext cx="4097226" cy="30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b="1" dirty="0" smtClean="0"/>
              <a:t>LIMPIEZA Y PINTADO DEL CEMENTERIO PARROQUIAL</a:t>
            </a:r>
            <a:endParaRPr lang="es-EC" sz="2800" b="1" dirty="0"/>
          </a:p>
        </p:txBody>
      </p:sp>
      <p:pic>
        <p:nvPicPr>
          <p:cNvPr id="3074" name="Picture 2" descr="C:\Users\SECRET~1\AppData\Local\Temp\Rar$DRa2328.13442.rartemp\WhatsApp Image 2026-05-13 at 11.49.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6554"/>
            <a:ext cx="3960440" cy="2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5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CONSTRUCCION DEL MURO DE LA UNIDAD EDUCATIVA REMIGIO CRESPO TORAL.</a:t>
            </a:r>
            <a:endParaRPr lang="es-EC" sz="2800" b="1" dirty="0"/>
          </a:p>
        </p:txBody>
      </p:sp>
      <p:pic>
        <p:nvPicPr>
          <p:cNvPr id="2050" name="Picture 2" descr="C:\Users\SECRET~1\AppData\Local\Temp\Rar$DRa1108.36057.rartemp\WhatsApp Image 2026-05-13 at 11.48.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2174"/>
            <a:ext cx="3960440" cy="29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wnloads\WhatsApp Image 2026-05-13 at 12.39.17 (1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66353"/>
            <a:ext cx="4017959" cy="30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1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wnloads\WhatsApp Image 2026-05-13 at 11.51.26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4918443" cy="22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ENTREGA DE PLANTAS FRUTALES Y REFORESTACION EN EL CENTRO PARROQUIAL.</a:t>
            </a:r>
            <a:endParaRPr lang="es-EC" sz="2800" b="1" dirty="0"/>
          </a:p>
        </p:txBody>
      </p:sp>
      <p:pic>
        <p:nvPicPr>
          <p:cNvPr id="5123" name="Picture 3" descr="C:\Downloads\WhatsApp Image 2026-05-13 at 11.51.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50800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8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b="1" dirty="0" smtClean="0"/>
              <a:t>ENTREGA DE MATERIALES PARA LA ESCUELA BENIGNO JARA.</a:t>
            </a:r>
            <a:endParaRPr lang="es-EC" sz="2800" b="1" dirty="0"/>
          </a:p>
        </p:txBody>
      </p:sp>
      <p:pic>
        <p:nvPicPr>
          <p:cNvPr id="8194" name="Picture 2" descr="C:\Downloads\WhatsApp Image 2026-05-13 at 12.35.2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645313" cy="27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wnloads\WhatsApp Image 2026-05-13 at 12.36.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062334" cy="40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3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800" b="1" dirty="0" smtClean="0"/>
              <a:t>ENTREGA DE PLANTAS FRUTALES Y DE REFORESTACION A LA COMUNIDAD DE LAS NIEVES.</a:t>
            </a:r>
            <a:endParaRPr lang="es-EC" sz="2800" b="1" dirty="0"/>
          </a:p>
        </p:txBody>
      </p:sp>
      <p:pic>
        <p:nvPicPr>
          <p:cNvPr id="7170" name="Picture 2" descr="C:\Downloads\WhatsApp Image 2026-05-13 at 12.25.0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6639"/>
            <a:ext cx="4767965" cy="21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wnloads\WhatsApp Image 2026-05-13 at 12.25.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4767965" cy="21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5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SALIDA DE INTEGRACION AL SANTUARIO DE LA VIRGEN  DEL CISNE CON LOS ADULTOS MAYORES DE LA ASUNCION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1026" name="Picture 2" descr="C:\Users\SECRET~1\AppData\Local\Temp\Rar$DRa1108.23872.rartemp\WhatsApp Image 2026-05-13 at 11.47.2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084379" cy="40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CRET~1\AppData\Local\Temp\Rar$DRa3656.30183.rartemp\WhatsApp Image 2026-05-13 at 11.47.5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3"/>
            <a:ext cx="2975389" cy="395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38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76</TotalTime>
  <Words>108</Words>
  <Application>Microsoft Office PowerPoint</Application>
  <PresentationFormat>Presentación en pantalla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Cuadrícula</vt:lpstr>
      <vt:lpstr>RENDICION DE CUENTAS 2025</vt:lpstr>
      <vt:lpstr>ENTREGA DE PLANTAS FRUTALES Y DE REFORESTACION  EN LA COMUNIDAD DE CHILCHIL.</vt:lpstr>
      <vt:lpstr>DIA DE INTEGRACION CON LOS ADULTOS MAYORES DE LA PARROQUIA SAN GERARDO </vt:lpstr>
      <vt:lpstr>LIMPIEZA Y PINTADO DEL CEMENTERIO PARROQUIAL</vt:lpstr>
      <vt:lpstr>CONSTRUCCION DEL MURO DE LA UNIDAD EDUCATIVA REMIGIO CRESPO TORAL.</vt:lpstr>
      <vt:lpstr>ENTREGA DE PLANTAS FRUTALES Y REFORESTACION EN EL CENTRO PARROQUIAL.</vt:lpstr>
      <vt:lpstr>ENTREGA DE MATERIALES PARA LA ESCUELA BENIGNO JARA.</vt:lpstr>
      <vt:lpstr>ENTREGA DE PLANTAS FRUTALES Y DE REFORESTACION A LA COMUNIDAD DE LAS NIEVES.</vt:lpstr>
      <vt:lpstr>SALIDA DE INTEGRACION AL SANTUARIO DE LA VIRGEN  DEL CISNE CON LOS ADULTOS MAYORES DE LA ASUNCION.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 2025</dc:title>
  <dc:creator>Luffi</dc:creator>
  <cp:lastModifiedBy>Luffi</cp:lastModifiedBy>
  <cp:revision>8</cp:revision>
  <dcterms:created xsi:type="dcterms:W3CDTF">2026-05-13T16:28:29Z</dcterms:created>
  <dcterms:modified xsi:type="dcterms:W3CDTF">2026-05-13T17:44:57Z</dcterms:modified>
</cp:coreProperties>
</file>