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0" r:id="rId1"/>
  </p:sldMasterIdLst>
  <p:sldIdLst>
    <p:sldId id="256" r:id="rId2"/>
    <p:sldId id="258" r:id="rId3"/>
    <p:sldId id="257" r:id="rId4"/>
    <p:sldId id="259" r:id="rId5"/>
    <p:sldId id="260" r:id="rId6"/>
    <p:sldId id="261" r:id="rId7"/>
    <p:sldId id="262" r:id="rId8"/>
    <p:sldId id="263" r:id="rId9"/>
    <p:sldId id="264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MX"/>
              <a:t>Haz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0BED7-6811-480E-A712-6C29E3C1B991}" type="datetimeFigureOut">
              <a:rPr lang="en-US" smtClean="0"/>
              <a:t>5/13/2026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DFFF0-889C-49E7-93CF-CF9663D073D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240754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0BED7-6811-480E-A712-6C29E3C1B991}" type="datetimeFigureOut">
              <a:rPr lang="en-US" smtClean="0"/>
              <a:t>5/13/2026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DFFF0-889C-49E7-93CF-CF9663D073D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0140340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0BED7-6811-480E-A712-6C29E3C1B991}" type="datetimeFigureOut">
              <a:rPr lang="en-US" smtClean="0"/>
              <a:t>5/13/2026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DFFF0-889C-49E7-93CF-CF9663D073DD}" type="slidenum">
              <a:rPr lang="en-US" smtClean="0"/>
              <a:t>‹Nº›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78996342"/>
      </p:ext>
    </p:extLst>
  </p:cSld>
  <p:clrMapOvr>
    <a:masterClrMapping/>
  </p:clrMapOvr>
  <p:transition spd="slow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0BED7-6811-480E-A712-6C29E3C1B991}" type="datetimeFigureOut">
              <a:rPr lang="en-US" smtClean="0"/>
              <a:t>5/13/2026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DFFF0-889C-49E7-93CF-CF9663D073D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0032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0BED7-6811-480E-A712-6C29E3C1B991}" type="datetimeFigureOut">
              <a:rPr lang="en-US" smtClean="0"/>
              <a:t>5/13/2026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DFFF0-889C-49E7-93CF-CF9663D073DD}" type="slidenum">
              <a:rPr lang="en-US" smtClean="0"/>
              <a:t>‹Nº›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8879321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0BED7-6811-480E-A712-6C29E3C1B991}" type="datetimeFigureOut">
              <a:rPr lang="en-US" smtClean="0"/>
              <a:t>5/13/2026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DFFF0-889C-49E7-93CF-CF9663D073D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801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0BED7-6811-480E-A712-6C29E3C1B991}" type="datetimeFigureOut">
              <a:rPr lang="en-US" smtClean="0"/>
              <a:t>5/13/2026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DFFF0-889C-49E7-93CF-CF9663D073D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856165"/>
      </p:ext>
    </p:extLst>
  </p:cSld>
  <p:clrMapOvr>
    <a:masterClrMapping/>
  </p:clrMapOvr>
  <p:transition spd="slow">
    <p:wip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0BED7-6811-480E-A712-6C29E3C1B991}" type="datetimeFigureOut">
              <a:rPr lang="en-US" smtClean="0"/>
              <a:t>5/13/2026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DFFF0-889C-49E7-93CF-CF9663D073D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0772136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0BED7-6811-480E-A712-6C29E3C1B991}" type="datetimeFigureOut">
              <a:rPr lang="en-US" smtClean="0"/>
              <a:t>5/13/2026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DFFF0-889C-49E7-93CF-CF9663D073D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546130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0BED7-6811-480E-A712-6C29E3C1B991}" type="datetimeFigureOut">
              <a:rPr lang="en-US" smtClean="0"/>
              <a:t>5/13/2026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DFFF0-889C-49E7-93CF-CF9663D073D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173489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0BED7-6811-480E-A712-6C29E3C1B991}" type="datetimeFigureOut">
              <a:rPr lang="en-US" smtClean="0"/>
              <a:t>5/13/2026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DFFF0-889C-49E7-93CF-CF9663D073D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030990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0BED7-6811-480E-A712-6C29E3C1B991}" type="datetimeFigureOut">
              <a:rPr lang="en-US" smtClean="0"/>
              <a:t>5/13/2026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DFFF0-889C-49E7-93CF-CF9663D073D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393105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0BED7-6811-480E-A712-6C29E3C1B991}" type="datetimeFigureOut">
              <a:rPr lang="en-US" smtClean="0"/>
              <a:t>5/13/2026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DFFF0-889C-49E7-93CF-CF9663D073D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486041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0BED7-6811-480E-A712-6C29E3C1B991}" type="datetimeFigureOut">
              <a:rPr lang="en-US" smtClean="0"/>
              <a:t>5/13/2026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DFFF0-889C-49E7-93CF-CF9663D073D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869152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0BED7-6811-480E-A712-6C29E3C1B991}" type="datetimeFigureOut">
              <a:rPr lang="en-US" smtClean="0"/>
              <a:t>5/13/2026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DFFF0-889C-49E7-93CF-CF9663D073D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346848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MX"/>
              <a:t>Haz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0BED7-6811-480E-A712-6C29E3C1B991}" type="datetimeFigureOut">
              <a:rPr lang="en-US" smtClean="0"/>
              <a:t>5/13/2026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DFFF0-889C-49E7-93CF-CF9663D073D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635701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90BED7-6811-480E-A712-6C29E3C1B991}" type="datetimeFigureOut">
              <a:rPr lang="en-US" smtClean="0"/>
              <a:t>5/13/2026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54ADFFF0-889C-49E7-93CF-CF9663D073D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1112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76" r:id="rId6"/>
    <p:sldLayoutId id="2147483777" r:id="rId7"/>
    <p:sldLayoutId id="2147483778" r:id="rId8"/>
    <p:sldLayoutId id="2147483779" r:id="rId9"/>
    <p:sldLayoutId id="2147483780" r:id="rId10"/>
    <p:sldLayoutId id="2147483781" r:id="rId11"/>
    <p:sldLayoutId id="2147483782" r:id="rId12"/>
    <p:sldLayoutId id="2147483783" r:id="rId13"/>
    <p:sldLayoutId id="2147483784" r:id="rId14"/>
    <p:sldLayoutId id="2147483785" r:id="rId15"/>
    <p:sldLayoutId id="2147483786" r:id="rId16"/>
  </p:sldLayoutIdLst>
  <p:transition spd="slow">
    <p:wipe/>
  </p:transition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1657AA0-42E6-4B00-8339-969A06CDC6A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S" dirty="0"/>
              <a:t>RENDICION DE CUENTAS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5414263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08B6ECAF-06D0-452F-B7E8-8833630CE8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7130" y="1142273"/>
            <a:ext cx="4249393" cy="4005459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6AC5D9AC-5145-4B15-8799-9CB5FAC540C2}"/>
              </a:ext>
            </a:extLst>
          </p:cNvPr>
          <p:cNvSpPr txBox="1"/>
          <p:nvPr/>
        </p:nvSpPr>
        <p:spPr>
          <a:xfrm>
            <a:off x="5647763" y="2978523"/>
            <a:ext cx="39230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MINGA EN EL VIVERO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063818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D9025C24-86D8-4FE5-90BA-24D089F3BB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8212" y="178079"/>
            <a:ext cx="3770703" cy="3719168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E89110BA-53D9-439D-B07C-A918BD76407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br>
              <a:rPr lang="es-ES" dirty="0"/>
            </a:br>
            <a:br>
              <a:rPr lang="en-US" dirty="0"/>
            </a:br>
            <a:endParaRPr lang="en-US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BCD2BE34-AB08-4CA7-BDF5-0303BE2EEB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7077" y="3712837"/>
            <a:ext cx="3258043" cy="2967084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1C0AB15A-54B6-4B92-A11F-303C4D6522F6}"/>
              </a:ext>
            </a:extLst>
          </p:cNvPr>
          <p:cNvSpPr txBox="1"/>
          <p:nvPr/>
        </p:nvSpPr>
        <p:spPr>
          <a:xfrm>
            <a:off x="7028345" y="2163184"/>
            <a:ext cx="44913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REUNION CON LOS PRESIDENTES DE LAS COMUNIDADES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193010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1908E33E-4FD8-46FA-933F-5BFA6D8709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094" y="995680"/>
            <a:ext cx="4513540" cy="4181437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4E71936-624F-4250-BFAE-B46FC4EF7E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27821" y="514924"/>
            <a:ext cx="4513541" cy="5526437"/>
          </a:xfrm>
        </p:spPr>
        <p:txBody>
          <a:bodyPr/>
          <a:lstStyle/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r>
              <a:rPr lang="es-ES" dirty="0"/>
              <a:t>REUNION PARA LA APROBACION DEL REGLAMENTO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860402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71FE86C-3E15-40A2-861D-0D67DBA33B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C2E99A5-4410-4316-87F1-0B0EB22886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r>
              <a:rPr lang="es-ES" dirty="0"/>
              <a:t>LASTRE PARA LA MINGA DE LAS  NIEVES</a:t>
            </a:r>
            <a:endParaRPr lang="en-US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18F6AE61-F1E4-40A2-8821-6C6E27F80A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334" y="1496482"/>
            <a:ext cx="4043270" cy="3467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3359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7FAA0291-145B-483D-AD68-B2DC576E22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5620" y="220836"/>
            <a:ext cx="3541933" cy="2262144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DD1D9B8-472C-4FC1-B72F-250542FFBB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07421" y="0"/>
            <a:ext cx="4513541" cy="4348885"/>
          </a:xfrm>
        </p:spPr>
        <p:txBody>
          <a:bodyPr>
            <a:normAutofit/>
          </a:bodyPr>
          <a:lstStyle/>
          <a:p>
            <a:endParaRPr lang="es-E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pPr marL="0" indent="0">
              <a:buNone/>
            </a:pPr>
            <a:r>
              <a:rPr lang="en-US" sz="2400" dirty="0"/>
              <a:t>MINGA EN LAS NIEVES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FB17F04A-801A-4EDC-94AE-AF94A00C52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 flipV="1">
            <a:off x="3040332" y="3323920"/>
            <a:ext cx="3841740" cy="2437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57205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46058482-9B18-40F0-B0B9-2B68FE02A6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 flipV="1">
            <a:off x="575250" y="522086"/>
            <a:ext cx="3632302" cy="2292202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2668888-44FF-4C69-871E-53F566C86D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s-ES" sz="2400" dirty="0"/>
              <a:t> </a:t>
            </a:r>
          </a:p>
          <a:p>
            <a:endParaRPr lang="es-ES" sz="2400" dirty="0"/>
          </a:p>
          <a:p>
            <a:endParaRPr lang="es-ES" sz="2400" dirty="0"/>
          </a:p>
          <a:p>
            <a:endParaRPr lang="es-ES" sz="2400" dirty="0"/>
          </a:p>
          <a:p>
            <a:r>
              <a:rPr lang="es-ES" sz="2400" dirty="0"/>
              <a:t>MINGA VIA  CORAZON DE LENTAG- SANTA ROSA</a:t>
            </a:r>
            <a:endParaRPr lang="en-US" sz="2400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51078F69-C5F5-472C-BCA8-575FE7C695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425" y="3429000"/>
            <a:ext cx="4249271" cy="2160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63380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341C8571-182A-4D5B-8CA0-ED62898CB0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6825" y="514924"/>
            <a:ext cx="3563470" cy="2262144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9CF06D4-55E8-4DA7-A0CB-2167D6941F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s-E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MINGA PARA EL DIA DE LA MADRE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01053EAA-94D7-48A6-B938-0328174D7F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 flipV="1">
            <a:off x="788940" y="3431785"/>
            <a:ext cx="3557073" cy="2499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03954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8F5E0037-FDE1-4CE9-B0F4-0C8D3AEE9B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9213" y="481637"/>
            <a:ext cx="3762771" cy="2571693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582F746-08F6-4034-BB1D-3F7508FE0B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PROGRAMA POR EL DIA DE LA MADRE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02FAA37D-A760-4199-A494-C3816E723C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4282" y="4148318"/>
            <a:ext cx="3972457" cy="2422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68996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Faceta">
  <a:themeElements>
    <a:clrScheme name="Verde azulado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Face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51</TotalTime>
  <Words>55</Words>
  <Application>Microsoft Office PowerPoint</Application>
  <PresentationFormat>Panorámica</PresentationFormat>
  <Paragraphs>43</Paragraphs>
  <Slides>9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9</vt:i4>
      </vt:variant>
    </vt:vector>
  </HeadingPairs>
  <TitlesOfParts>
    <vt:vector size="13" baseType="lpstr">
      <vt:lpstr>Arial</vt:lpstr>
      <vt:lpstr>Trebuchet MS</vt:lpstr>
      <vt:lpstr>Wingdings 3</vt:lpstr>
      <vt:lpstr>Faceta</vt:lpstr>
      <vt:lpstr>RENDICION DE CUENTAS</vt:lpstr>
      <vt:lpstr>Presentación de PowerPoint</vt:lpstr>
      <vt:lpstr> 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RENDICION DE CUENTAS</dc:title>
  <dc:creator>PC</dc:creator>
  <cp:lastModifiedBy>USER</cp:lastModifiedBy>
  <cp:revision>7</cp:revision>
  <dcterms:created xsi:type="dcterms:W3CDTF">2026-05-09T15:32:31Z</dcterms:created>
  <dcterms:modified xsi:type="dcterms:W3CDTF">2026-05-13T19:04:09Z</dcterms:modified>
</cp:coreProperties>
</file>