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BeeZee Bold" panose="020B0604020202020204" charset="0"/>
      <p:regular r:id="rId18"/>
    </p:embeddedFont>
    <p:embeddedFont>
      <p:font typeface="ABeeZee Italics" panose="020B0604020202020204" charset="0"/>
      <p:regular r:id="rId19"/>
    </p:embeddedFont>
    <p:embeddedFont>
      <p:font typeface="Antonio Bold Italics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nva Sans Bold" panose="020B0604020202020204" charset="0"/>
      <p:regular r:id="rId25"/>
    </p:embeddedFont>
    <p:embeddedFont>
      <p:font typeface="Heading Now 91-98 Italics" panose="020B0604020202020204" charset="0"/>
      <p:regular r:id="rId26"/>
    </p:embeddedFont>
    <p:embeddedFont>
      <p:font typeface="Oswald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sv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svg"/><Relationship Id="rId7" Type="http://schemas.openxmlformats.org/officeDocument/2006/relationships/image" Target="../media/image3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1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809" y="2352675"/>
            <a:ext cx="8814191" cy="5158159"/>
            <a:chOff x="0" y="0"/>
            <a:chExt cx="11752255" cy="68775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6770" cy="5321964"/>
            </a:xfrm>
            <a:custGeom>
              <a:avLst/>
              <a:gdLst/>
              <a:ahLst/>
              <a:cxnLst/>
              <a:rect l="l" t="t" r="r" b="b"/>
              <a:pathLst>
                <a:path w="5226770" h="5321964">
                  <a:moveTo>
                    <a:pt x="0" y="0"/>
                  </a:moveTo>
                  <a:lnTo>
                    <a:pt x="5226770" y="0"/>
                  </a:lnTo>
                  <a:lnTo>
                    <a:pt x="5226770" y="5321964"/>
                  </a:lnTo>
                  <a:lnTo>
                    <a:pt x="0" y="5321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0070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4440621" y="3296784"/>
              <a:ext cx="6443601" cy="1781396"/>
            </a:xfrm>
            <a:custGeom>
              <a:avLst/>
              <a:gdLst/>
              <a:ahLst/>
              <a:cxnLst/>
              <a:rect l="l" t="t" r="r" b="b"/>
              <a:pathLst>
                <a:path w="6443601" h="1781396">
                  <a:moveTo>
                    <a:pt x="0" y="0"/>
                  </a:moveTo>
                  <a:lnTo>
                    <a:pt x="6443601" y="0"/>
                  </a:lnTo>
                  <a:lnTo>
                    <a:pt x="6443601" y="1781397"/>
                  </a:lnTo>
                  <a:lnTo>
                    <a:pt x="0" y="1781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0788" t="-151971" b="-13484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5413480" y="631442"/>
              <a:ext cx="3367579" cy="1360017"/>
            </a:xfrm>
            <a:custGeom>
              <a:avLst/>
              <a:gdLst/>
              <a:ahLst/>
              <a:cxnLst/>
              <a:rect l="l" t="t" r="r" b="b"/>
              <a:pathLst>
                <a:path w="3367579" h="1360017">
                  <a:moveTo>
                    <a:pt x="0" y="0"/>
                  </a:moveTo>
                  <a:lnTo>
                    <a:pt x="3367579" y="0"/>
                  </a:lnTo>
                  <a:lnTo>
                    <a:pt x="3367579" y="1360017"/>
                  </a:lnTo>
                  <a:lnTo>
                    <a:pt x="0" y="1360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25518" t="-26578" r="-129390" b="-444877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13480" y="2174607"/>
              <a:ext cx="6338775" cy="1162003"/>
            </a:xfrm>
            <a:custGeom>
              <a:avLst/>
              <a:gdLst/>
              <a:ahLst/>
              <a:cxnLst/>
              <a:rect l="l" t="t" r="r" b="b"/>
              <a:pathLst>
                <a:path w="6338775" h="1162003">
                  <a:moveTo>
                    <a:pt x="0" y="0"/>
                  </a:moveTo>
                  <a:lnTo>
                    <a:pt x="6338775" y="0"/>
                  </a:lnTo>
                  <a:lnTo>
                    <a:pt x="6338775" y="1162003"/>
                  </a:lnTo>
                  <a:lnTo>
                    <a:pt x="0" y="1162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9810" t="-148148" r="-21867" b="-42068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889006" y="5882639"/>
              <a:ext cx="7974243" cy="994906"/>
            </a:xfrm>
            <a:custGeom>
              <a:avLst/>
              <a:gdLst/>
              <a:ahLst/>
              <a:cxnLst/>
              <a:rect l="l" t="t" r="r" b="b"/>
              <a:pathLst>
                <a:path w="7974243" h="994906">
                  <a:moveTo>
                    <a:pt x="0" y="0"/>
                  </a:moveTo>
                  <a:lnTo>
                    <a:pt x="7974243" y="0"/>
                  </a:lnTo>
                  <a:lnTo>
                    <a:pt x="7974243" y="994906"/>
                  </a:lnTo>
                  <a:lnTo>
                    <a:pt x="0" y="994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503" b="-8857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6894198" y="-1384669"/>
            <a:ext cx="11573844" cy="12632847"/>
            <a:chOff x="0" y="0"/>
            <a:chExt cx="5767070" cy="6294755"/>
          </a:xfrm>
        </p:grpSpPr>
        <p:sp>
          <p:nvSpPr>
            <p:cNvPr id="9" name="Freeform 9"/>
            <p:cNvSpPr/>
            <p:nvPr/>
          </p:nvSpPr>
          <p:spPr>
            <a:xfrm>
              <a:off x="23" y="61"/>
              <a:ext cx="5767048" cy="6294694"/>
            </a:xfrm>
            <a:custGeom>
              <a:avLst/>
              <a:gdLst/>
              <a:ahLst/>
              <a:cxnLst/>
              <a:rect l="l" t="t" r="r" b="b"/>
              <a:pathLst>
                <a:path w="5767048" h="6294694">
                  <a:moveTo>
                    <a:pt x="5481678" y="655513"/>
                  </a:moveTo>
                  <a:cubicBezTo>
                    <a:pt x="5638650" y="689676"/>
                    <a:pt x="5767047" y="849061"/>
                    <a:pt x="5767047" y="1009716"/>
                  </a:cubicBezTo>
                  <a:lnTo>
                    <a:pt x="5767047" y="6002594"/>
                  </a:lnTo>
                  <a:cubicBezTo>
                    <a:pt x="5767047" y="6163249"/>
                    <a:pt x="5635602" y="6294694"/>
                    <a:pt x="5474947" y="6294694"/>
                  </a:cubicBezTo>
                  <a:lnTo>
                    <a:pt x="209019" y="6294694"/>
                  </a:lnTo>
                  <a:cubicBezTo>
                    <a:pt x="48364" y="6294694"/>
                    <a:pt x="-38250" y="6171123"/>
                    <a:pt x="16360" y="6020120"/>
                  </a:cubicBezTo>
                  <a:lnTo>
                    <a:pt x="2117829" y="219395"/>
                  </a:lnTo>
                  <a:cubicBezTo>
                    <a:pt x="2172566" y="68392"/>
                    <a:pt x="2345794" y="-27239"/>
                    <a:pt x="2502766" y="6924"/>
                  </a:cubicBezTo>
                  <a:lnTo>
                    <a:pt x="5481678" y="655513"/>
                  </a:lnTo>
                  <a:close/>
                </a:path>
              </a:pathLst>
            </a:custGeom>
            <a:blipFill>
              <a:blip r:embed="rId5"/>
              <a:stretch>
                <a:fillRect l="-42800" r="-51243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7814810" y="-1384208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87938" y="3191973"/>
            <a:ext cx="7077709" cy="6066327"/>
            <a:chOff x="0" y="0"/>
            <a:chExt cx="1373707" cy="11774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3707" cy="1177409"/>
            </a:xfrm>
            <a:custGeom>
              <a:avLst/>
              <a:gdLst/>
              <a:ahLst/>
              <a:cxnLst/>
              <a:rect l="l" t="t" r="r" b="b"/>
              <a:pathLst>
                <a:path w="1373707" h="1177409">
                  <a:moveTo>
                    <a:pt x="55786" y="0"/>
                  </a:moveTo>
                  <a:lnTo>
                    <a:pt x="1317921" y="0"/>
                  </a:lnTo>
                  <a:cubicBezTo>
                    <a:pt x="1332717" y="0"/>
                    <a:pt x="1346906" y="5877"/>
                    <a:pt x="1357368" y="16339"/>
                  </a:cubicBezTo>
                  <a:cubicBezTo>
                    <a:pt x="1367830" y="26801"/>
                    <a:pt x="1373707" y="40991"/>
                    <a:pt x="1373707" y="55786"/>
                  </a:cubicBezTo>
                  <a:lnTo>
                    <a:pt x="1373707" y="1121623"/>
                  </a:lnTo>
                  <a:cubicBezTo>
                    <a:pt x="1373707" y="1136418"/>
                    <a:pt x="1367830" y="1150608"/>
                    <a:pt x="1357368" y="1161069"/>
                  </a:cubicBezTo>
                  <a:cubicBezTo>
                    <a:pt x="1346906" y="1171531"/>
                    <a:pt x="1332717" y="1177409"/>
                    <a:pt x="1317921" y="1177409"/>
                  </a:cubicBezTo>
                  <a:lnTo>
                    <a:pt x="55786" y="1177409"/>
                  </a:lnTo>
                  <a:cubicBezTo>
                    <a:pt x="40991" y="1177409"/>
                    <a:pt x="26801" y="1171531"/>
                    <a:pt x="16339" y="1161069"/>
                  </a:cubicBezTo>
                  <a:cubicBezTo>
                    <a:pt x="5877" y="1150608"/>
                    <a:pt x="0" y="1136418"/>
                    <a:pt x="0" y="1121623"/>
                  </a:cubicBezTo>
                  <a:lnTo>
                    <a:pt x="0" y="55786"/>
                  </a:lnTo>
                  <a:cubicBezTo>
                    <a:pt x="0" y="40991"/>
                    <a:pt x="5877" y="26801"/>
                    <a:pt x="16339" y="16339"/>
                  </a:cubicBezTo>
                  <a:cubicBezTo>
                    <a:pt x="26801" y="5877"/>
                    <a:pt x="40991" y="0"/>
                    <a:pt x="557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73707" cy="1215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140101" y="2794755"/>
            <a:ext cx="7119199" cy="6055872"/>
            <a:chOff x="0" y="0"/>
            <a:chExt cx="6350000" cy="5401561"/>
          </a:xfrm>
        </p:grpSpPr>
        <p:sp>
          <p:nvSpPr>
            <p:cNvPr id="7" name="Freeform 7"/>
            <p:cNvSpPr/>
            <p:nvPr/>
          </p:nvSpPr>
          <p:spPr>
            <a:xfrm rot="608601">
              <a:off x="-375619" y="-459435"/>
              <a:ext cx="7102478" cy="6320657"/>
            </a:xfrm>
            <a:custGeom>
              <a:avLst/>
              <a:gdLst/>
              <a:ahLst/>
              <a:cxnLst/>
              <a:rect l="l" t="t" r="r" b="b"/>
              <a:pathLst>
                <a:path w="7102478" h="6320657">
                  <a:moveTo>
                    <a:pt x="5841572" y="6796"/>
                  </a:moveTo>
                  <a:lnTo>
                    <a:pt x="308408" y="996723"/>
                  </a:lnTo>
                  <a:cubicBezTo>
                    <a:pt x="109634" y="1032285"/>
                    <a:pt x="-26033" y="1197033"/>
                    <a:pt x="4218" y="1366118"/>
                  </a:cubicBezTo>
                  <a:lnTo>
                    <a:pt x="846479" y="6073910"/>
                  </a:lnTo>
                  <a:cubicBezTo>
                    <a:pt x="876540" y="6241931"/>
                    <a:pt x="1060912" y="6349421"/>
                    <a:pt x="1259686" y="6313859"/>
                  </a:cubicBezTo>
                  <a:lnTo>
                    <a:pt x="6794101" y="5323708"/>
                  </a:lnTo>
                  <a:cubicBezTo>
                    <a:pt x="6991624" y="5288369"/>
                    <a:pt x="7128541" y="5123398"/>
                    <a:pt x="7098290" y="4954313"/>
                  </a:cubicBezTo>
                  <a:lnTo>
                    <a:pt x="6256219" y="247585"/>
                  </a:lnTo>
                  <a:cubicBezTo>
                    <a:pt x="6224718" y="78724"/>
                    <a:pt x="6040346" y="-28766"/>
                    <a:pt x="5841572" y="6796"/>
                  </a:cubicBezTo>
                  <a:close/>
                </a:path>
              </a:pathLst>
            </a:custGeom>
            <a:blipFill>
              <a:blip r:embed="rId4"/>
              <a:stretch>
                <a:fillRect t="-1819" r="-61087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895584">
            <a:off x="10215752" y="2121720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19" y="0"/>
                </a:lnTo>
                <a:lnTo>
                  <a:pt x="15629619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96937" y="-2213463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9450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299932">
            <a:off x="-4493825" y="6539753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3" y="0"/>
                </a:lnTo>
                <a:lnTo>
                  <a:pt x="10974773" y="6664681"/>
                </a:lnTo>
                <a:lnTo>
                  <a:pt x="0" y="666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393797">
            <a:off x="-2922885" y="6437260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213381">
            <a:off x="4053345" y="1026972"/>
            <a:ext cx="11088372" cy="1206558"/>
            <a:chOff x="0" y="0"/>
            <a:chExt cx="4072613" cy="44315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72613" cy="443153"/>
            </a:xfrm>
            <a:custGeom>
              <a:avLst/>
              <a:gdLst/>
              <a:ahLst/>
              <a:cxnLst/>
              <a:rect l="l" t="t" r="r" b="b"/>
              <a:pathLst>
                <a:path w="4072613" h="443153">
                  <a:moveTo>
                    <a:pt x="203200" y="0"/>
                  </a:moveTo>
                  <a:lnTo>
                    <a:pt x="4072613" y="0"/>
                  </a:lnTo>
                  <a:lnTo>
                    <a:pt x="3869413" y="443153"/>
                  </a:lnTo>
                  <a:lnTo>
                    <a:pt x="0" y="443153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3869413" cy="48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213381">
            <a:off x="3663475" y="1272580"/>
            <a:ext cx="10513760" cy="1197241"/>
            <a:chOff x="0" y="0"/>
            <a:chExt cx="4509354" cy="51349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09354" cy="513497"/>
            </a:xfrm>
            <a:custGeom>
              <a:avLst/>
              <a:gdLst/>
              <a:ahLst/>
              <a:cxnLst/>
              <a:rect l="l" t="t" r="r" b="b"/>
              <a:pathLst>
                <a:path w="4509354" h="513497">
                  <a:moveTo>
                    <a:pt x="203200" y="0"/>
                  </a:moveTo>
                  <a:lnTo>
                    <a:pt x="4509354" y="0"/>
                  </a:lnTo>
                  <a:lnTo>
                    <a:pt x="4306154" y="513497"/>
                  </a:lnTo>
                  <a:lnTo>
                    <a:pt x="0" y="5134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306154" cy="551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 rot="-212675">
            <a:off x="4102070" y="1330045"/>
            <a:ext cx="9638752" cy="94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9"/>
              </a:lnSpc>
              <a:spcBef>
                <a:spcPct val="0"/>
              </a:spcBef>
            </a:pPr>
            <a:r>
              <a:rPr lang="en-US" sz="2549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DETALLE DE APOYOS Y MATERIALES ENTREGADOS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49823" y="3285313"/>
            <a:ext cx="6447708" cy="521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6"/>
              </a:lnSpc>
            </a:pPr>
            <a:r>
              <a:rPr lang="en-US" sz="3711" i="1">
                <a:solidFill>
                  <a:srgbClr val="FFFFFF"/>
                </a:solidFill>
                <a:latin typeface="ABeeZee Italics"/>
                <a:ea typeface="ABeeZee Italics"/>
                <a:cs typeface="ABeeZee Italics"/>
                <a:sym typeface="ABeeZee Italics"/>
              </a:rPr>
              <a:t>“Se realizó la entrega de materiales y apoyo para diferentes obras y necesidades comunitarias, contribuyendo al mejoramiento de espacios públicos, comunitarios y educativos de la parroquia.”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994509" y="339060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59" y="0"/>
                </a:lnTo>
                <a:lnTo>
                  <a:pt x="2980859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9336982" y="-3008798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5584">
            <a:off x="10215752" y="2121720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19" y="0"/>
                </a:lnTo>
                <a:lnTo>
                  <a:pt x="15629619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322356" y="-22931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9450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299932">
            <a:off x="-8340951" y="4551565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4" y="0"/>
                </a:lnTo>
                <a:lnTo>
                  <a:pt x="10974774" y="6664681"/>
                </a:lnTo>
                <a:lnTo>
                  <a:pt x="0" y="666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93797">
            <a:off x="-2922885" y="6437260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548575" y="613486"/>
            <a:ext cx="3086100" cy="911586"/>
            <a:chOff x="0" y="0"/>
            <a:chExt cx="812800" cy="2400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240089"/>
            </a:xfrm>
            <a:custGeom>
              <a:avLst/>
              <a:gdLst/>
              <a:ahLst/>
              <a:cxnLst/>
              <a:rect l="l" t="t" r="r" b="b"/>
              <a:pathLst>
                <a:path w="812800" h="240089">
                  <a:moveTo>
                    <a:pt x="120044" y="0"/>
                  </a:moveTo>
                  <a:lnTo>
                    <a:pt x="692756" y="0"/>
                  </a:lnTo>
                  <a:cubicBezTo>
                    <a:pt x="724593" y="0"/>
                    <a:pt x="755127" y="12647"/>
                    <a:pt x="777640" y="35160"/>
                  </a:cubicBezTo>
                  <a:cubicBezTo>
                    <a:pt x="800153" y="57673"/>
                    <a:pt x="812800" y="88207"/>
                    <a:pt x="812800" y="120044"/>
                  </a:cubicBezTo>
                  <a:lnTo>
                    <a:pt x="812800" y="120044"/>
                  </a:lnTo>
                  <a:cubicBezTo>
                    <a:pt x="812800" y="151882"/>
                    <a:pt x="800153" y="182416"/>
                    <a:pt x="777640" y="204928"/>
                  </a:cubicBezTo>
                  <a:cubicBezTo>
                    <a:pt x="755127" y="227441"/>
                    <a:pt x="724593" y="240089"/>
                    <a:pt x="692756" y="240089"/>
                  </a:cubicBezTo>
                  <a:lnTo>
                    <a:pt x="120044" y="240089"/>
                  </a:lnTo>
                  <a:cubicBezTo>
                    <a:pt x="88207" y="240089"/>
                    <a:pt x="57673" y="227441"/>
                    <a:pt x="35160" y="204928"/>
                  </a:cubicBezTo>
                  <a:cubicBezTo>
                    <a:pt x="12647" y="182416"/>
                    <a:pt x="0" y="151882"/>
                    <a:pt x="0" y="120044"/>
                  </a:cubicBezTo>
                  <a:lnTo>
                    <a:pt x="0" y="120044"/>
                  </a:lnTo>
                  <a:cubicBezTo>
                    <a:pt x="0" y="88207"/>
                    <a:pt x="12647" y="57673"/>
                    <a:pt x="35160" y="35160"/>
                  </a:cubicBezTo>
                  <a:cubicBezTo>
                    <a:pt x="57673" y="12647"/>
                    <a:pt x="88207" y="0"/>
                    <a:pt x="120044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278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63666" y="748115"/>
            <a:ext cx="2132118" cy="75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5751" b="1" i="1">
                <a:solidFill>
                  <a:srgbClr val="FFF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SECTOR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283756" y="613486"/>
            <a:ext cx="8208946" cy="911586"/>
            <a:chOff x="0" y="0"/>
            <a:chExt cx="2162027" cy="2400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62027" cy="240089"/>
            </a:xfrm>
            <a:custGeom>
              <a:avLst/>
              <a:gdLst/>
              <a:ahLst/>
              <a:cxnLst/>
              <a:rect l="l" t="t" r="r" b="b"/>
              <a:pathLst>
                <a:path w="2162027" h="240089">
                  <a:moveTo>
                    <a:pt x="48098" y="0"/>
                  </a:moveTo>
                  <a:lnTo>
                    <a:pt x="2113929" y="0"/>
                  </a:lnTo>
                  <a:cubicBezTo>
                    <a:pt x="2126685" y="0"/>
                    <a:pt x="2138919" y="5068"/>
                    <a:pt x="2147939" y="14088"/>
                  </a:cubicBezTo>
                  <a:cubicBezTo>
                    <a:pt x="2156959" y="23108"/>
                    <a:pt x="2162027" y="35342"/>
                    <a:pt x="2162027" y="48098"/>
                  </a:cubicBezTo>
                  <a:lnTo>
                    <a:pt x="2162027" y="191990"/>
                  </a:lnTo>
                  <a:cubicBezTo>
                    <a:pt x="2162027" y="218554"/>
                    <a:pt x="2140493" y="240089"/>
                    <a:pt x="2113929" y="240089"/>
                  </a:cubicBezTo>
                  <a:lnTo>
                    <a:pt x="48098" y="240089"/>
                  </a:lnTo>
                  <a:cubicBezTo>
                    <a:pt x="21534" y="240089"/>
                    <a:pt x="0" y="218554"/>
                    <a:pt x="0" y="191990"/>
                  </a:cubicBezTo>
                  <a:lnTo>
                    <a:pt x="0" y="48098"/>
                  </a:lnTo>
                  <a:cubicBezTo>
                    <a:pt x="0" y="21534"/>
                    <a:pt x="21534" y="0"/>
                    <a:pt x="48098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62027" cy="278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798847" y="748115"/>
            <a:ext cx="7693855" cy="75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5751" b="1" i="1">
                <a:solidFill>
                  <a:srgbClr val="FFF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APOYO REALIZADO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3030" y="2001509"/>
            <a:ext cx="3086100" cy="992759"/>
            <a:chOff x="0" y="0"/>
            <a:chExt cx="812800" cy="261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261467"/>
            </a:xfrm>
            <a:custGeom>
              <a:avLst/>
              <a:gdLst/>
              <a:ahLst/>
              <a:cxnLst/>
              <a:rect l="l" t="t" r="r" b="b"/>
              <a:pathLst>
                <a:path w="812800" h="261467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33527"/>
                  </a:lnTo>
                  <a:cubicBezTo>
                    <a:pt x="812800" y="167459"/>
                    <a:pt x="799321" y="200001"/>
                    <a:pt x="775327" y="223994"/>
                  </a:cubicBezTo>
                  <a:cubicBezTo>
                    <a:pt x="751333" y="247988"/>
                    <a:pt x="718791" y="261467"/>
                    <a:pt x="684859" y="261467"/>
                  </a:cubicBezTo>
                  <a:lnTo>
                    <a:pt x="127941" y="261467"/>
                  </a:lnTo>
                  <a:cubicBezTo>
                    <a:pt x="94009" y="261467"/>
                    <a:pt x="61467" y="247988"/>
                    <a:pt x="37473" y="223994"/>
                  </a:cubicBezTo>
                  <a:cubicBezTo>
                    <a:pt x="13479" y="200001"/>
                    <a:pt x="0" y="167459"/>
                    <a:pt x="0" y="133527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29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40532" y="2200391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Moisén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238211" y="2001509"/>
            <a:ext cx="10244428" cy="992759"/>
            <a:chOff x="0" y="0"/>
            <a:chExt cx="2698121" cy="26146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98121" cy="261467"/>
            </a:xfrm>
            <a:custGeom>
              <a:avLst/>
              <a:gdLst/>
              <a:ahLst/>
              <a:cxnLst/>
              <a:rect l="l" t="t" r="r" b="b"/>
              <a:pathLst>
                <a:path w="2698121" h="261467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222926"/>
                  </a:lnTo>
                  <a:cubicBezTo>
                    <a:pt x="2698121" y="233147"/>
                    <a:pt x="2694060" y="242951"/>
                    <a:pt x="2686832" y="250179"/>
                  </a:cubicBezTo>
                  <a:cubicBezTo>
                    <a:pt x="2679604" y="257407"/>
                    <a:pt x="2669801" y="261467"/>
                    <a:pt x="2659579" y="261467"/>
                  </a:cubicBezTo>
                  <a:lnTo>
                    <a:pt x="38542" y="261467"/>
                  </a:lnTo>
                  <a:cubicBezTo>
                    <a:pt x="28320" y="261467"/>
                    <a:pt x="18517" y="257407"/>
                    <a:pt x="11289" y="250179"/>
                  </a:cubicBezTo>
                  <a:cubicBezTo>
                    <a:pt x="4061" y="242951"/>
                    <a:pt x="0" y="233147"/>
                    <a:pt x="0" y="222926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698121" cy="29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592701" y="2135939"/>
            <a:ext cx="9674267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Entrega de materiales para construcción de pasamanos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524815" y="3146668"/>
            <a:ext cx="3086100" cy="617389"/>
            <a:chOff x="0" y="0"/>
            <a:chExt cx="812800" cy="16260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259996" y="3146668"/>
            <a:ext cx="10244428" cy="617389"/>
            <a:chOff x="0" y="0"/>
            <a:chExt cx="2698121" cy="16260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462317" y="3169061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Cedropugro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975526" y="3183900"/>
            <a:ext cx="10576523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Entrega de planchas para cubierta de casa comunal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524815" y="3925982"/>
            <a:ext cx="3086100" cy="617389"/>
            <a:chOff x="0" y="0"/>
            <a:chExt cx="812800" cy="1626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62317" y="3948375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Cedropugro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6259996" y="3925982"/>
            <a:ext cx="10244428" cy="617389"/>
            <a:chOff x="0" y="0"/>
            <a:chExt cx="2698121" cy="16260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5861226" y="3963214"/>
            <a:ext cx="1025713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Entrega de tubería para sistema de agua potable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440532" y="4697050"/>
            <a:ext cx="3218008" cy="1056407"/>
            <a:chOff x="0" y="0"/>
            <a:chExt cx="847541" cy="27823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47541" cy="278231"/>
            </a:xfrm>
            <a:custGeom>
              <a:avLst/>
              <a:gdLst/>
              <a:ahLst/>
              <a:cxnLst/>
              <a:rect l="l" t="t" r="r" b="b"/>
              <a:pathLst>
                <a:path w="847541" h="278231">
                  <a:moveTo>
                    <a:pt x="122696" y="0"/>
                  </a:moveTo>
                  <a:lnTo>
                    <a:pt x="724845" y="0"/>
                  </a:lnTo>
                  <a:cubicBezTo>
                    <a:pt x="792608" y="0"/>
                    <a:pt x="847541" y="54933"/>
                    <a:pt x="847541" y="122696"/>
                  </a:cubicBezTo>
                  <a:lnTo>
                    <a:pt x="847541" y="155534"/>
                  </a:lnTo>
                  <a:cubicBezTo>
                    <a:pt x="847541" y="223298"/>
                    <a:pt x="792608" y="278231"/>
                    <a:pt x="724845" y="278231"/>
                  </a:cubicBezTo>
                  <a:lnTo>
                    <a:pt x="122696" y="278231"/>
                  </a:lnTo>
                  <a:cubicBezTo>
                    <a:pt x="54933" y="278231"/>
                    <a:pt x="0" y="223298"/>
                    <a:pt x="0" y="155534"/>
                  </a:cubicBezTo>
                  <a:lnTo>
                    <a:pt x="0" y="122696"/>
                  </a:lnTo>
                  <a:cubicBezTo>
                    <a:pt x="0" y="54933"/>
                    <a:pt x="54933" y="0"/>
                    <a:pt x="122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47541" cy="316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274231" y="4697050"/>
            <a:ext cx="10244428" cy="1056407"/>
            <a:chOff x="0" y="0"/>
            <a:chExt cx="2698121" cy="27823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698121" cy="278231"/>
            </a:xfrm>
            <a:custGeom>
              <a:avLst/>
              <a:gdLst/>
              <a:ahLst/>
              <a:cxnLst/>
              <a:rect l="l" t="t" r="r" b="b"/>
              <a:pathLst>
                <a:path w="2698121" h="278231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239689"/>
                  </a:lnTo>
                  <a:cubicBezTo>
                    <a:pt x="2698121" y="249911"/>
                    <a:pt x="2694060" y="259714"/>
                    <a:pt x="2686832" y="266942"/>
                  </a:cubicBezTo>
                  <a:cubicBezTo>
                    <a:pt x="2679604" y="274170"/>
                    <a:pt x="2669801" y="278231"/>
                    <a:pt x="2659579" y="278231"/>
                  </a:cubicBezTo>
                  <a:lnTo>
                    <a:pt x="38542" y="278231"/>
                  </a:lnTo>
                  <a:cubicBezTo>
                    <a:pt x="28320" y="278231"/>
                    <a:pt x="18517" y="274170"/>
                    <a:pt x="11289" y="266942"/>
                  </a:cubicBezTo>
                  <a:cubicBezTo>
                    <a:pt x="4061" y="259714"/>
                    <a:pt x="0" y="249911"/>
                    <a:pt x="0" y="239689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2698121" cy="316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765338" y="4743396"/>
            <a:ext cx="2561484" cy="93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Cementerio parroquial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336831" y="5005639"/>
            <a:ext cx="965607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Pintado de bóvedas y entrega de cemento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503030" y="5872415"/>
            <a:ext cx="3218008" cy="1056407"/>
            <a:chOff x="0" y="0"/>
            <a:chExt cx="847541" cy="278231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47541" cy="278231"/>
            </a:xfrm>
            <a:custGeom>
              <a:avLst/>
              <a:gdLst/>
              <a:ahLst/>
              <a:cxnLst/>
              <a:rect l="l" t="t" r="r" b="b"/>
              <a:pathLst>
                <a:path w="847541" h="278231">
                  <a:moveTo>
                    <a:pt x="122696" y="0"/>
                  </a:moveTo>
                  <a:lnTo>
                    <a:pt x="724845" y="0"/>
                  </a:lnTo>
                  <a:cubicBezTo>
                    <a:pt x="792608" y="0"/>
                    <a:pt x="847541" y="54933"/>
                    <a:pt x="847541" y="122696"/>
                  </a:cubicBezTo>
                  <a:lnTo>
                    <a:pt x="847541" y="155534"/>
                  </a:lnTo>
                  <a:cubicBezTo>
                    <a:pt x="847541" y="223298"/>
                    <a:pt x="792608" y="278231"/>
                    <a:pt x="724845" y="278231"/>
                  </a:cubicBezTo>
                  <a:lnTo>
                    <a:pt x="122696" y="278231"/>
                  </a:lnTo>
                  <a:cubicBezTo>
                    <a:pt x="54933" y="278231"/>
                    <a:pt x="0" y="223298"/>
                    <a:pt x="0" y="155534"/>
                  </a:cubicBezTo>
                  <a:lnTo>
                    <a:pt x="0" y="122696"/>
                  </a:lnTo>
                  <a:cubicBezTo>
                    <a:pt x="0" y="54933"/>
                    <a:pt x="54933" y="0"/>
                    <a:pt x="122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847541" cy="316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370119" y="5872415"/>
            <a:ext cx="10244428" cy="1056407"/>
            <a:chOff x="0" y="0"/>
            <a:chExt cx="2698121" cy="278231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698121" cy="278231"/>
            </a:xfrm>
            <a:custGeom>
              <a:avLst/>
              <a:gdLst/>
              <a:ahLst/>
              <a:cxnLst/>
              <a:rect l="l" t="t" r="r" b="b"/>
              <a:pathLst>
                <a:path w="2698121" h="278231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239689"/>
                  </a:lnTo>
                  <a:cubicBezTo>
                    <a:pt x="2698121" y="249911"/>
                    <a:pt x="2694060" y="259714"/>
                    <a:pt x="2686832" y="266942"/>
                  </a:cubicBezTo>
                  <a:cubicBezTo>
                    <a:pt x="2679604" y="274170"/>
                    <a:pt x="2669801" y="278231"/>
                    <a:pt x="2659579" y="278231"/>
                  </a:cubicBezTo>
                  <a:lnTo>
                    <a:pt x="38542" y="278231"/>
                  </a:lnTo>
                  <a:cubicBezTo>
                    <a:pt x="28320" y="278231"/>
                    <a:pt x="18517" y="274170"/>
                    <a:pt x="11289" y="266942"/>
                  </a:cubicBezTo>
                  <a:cubicBezTo>
                    <a:pt x="4061" y="259714"/>
                    <a:pt x="0" y="249911"/>
                    <a:pt x="0" y="239689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2698121" cy="316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572440" y="6081965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San Alfonso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652665" y="6006633"/>
            <a:ext cx="9525660" cy="78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9"/>
              </a:lnSpc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Construcción y colocación de imagen de la Virgen en el mirador</a:t>
            </a:r>
          </a:p>
        </p:txBody>
      </p:sp>
      <p:grpSp>
        <p:nvGrpSpPr>
          <p:cNvPr id="57" name="Group 57"/>
          <p:cNvGrpSpPr/>
          <p:nvPr/>
        </p:nvGrpSpPr>
        <p:grpSpPr>
          <a:xfrm>
            <a:off x="1440532" y="7071697"/>
            <a:ext cx="3218008" cy="1263739"/>
            <a:chOff x="0" y="0"/>
            <a:chExt cx="847541" cy="332837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47541" cy="332837"/>
            </a:xfrm>
            <a:custGeom>
              <a:avLst/>
              <a:gdLst/>
              <a:ahLst/>
              <a:cxnLst/>
              <a:rect l="l" t="t" r="r" b="b"/>
              <a:pathLst>
                <a:path w="847541" h="332837">
                  <a:moveTo>
                    <a:pt x="122696" y="0"/>
                  </a:moveTo>
                  <a:lnTo>
                    <a:pt x="724845" y="0"/>
                  </a:lnTo>
                  <a:cubicBezTo>
                    <a:pt x="792608" y="0"/>
                    <a:pt x="847541" y="54933"/>
                    <a:pt x="847541" y="122696"/>
                  </a:cubicBezTo>
                  <a:lnTo>
                    <a:pt x="847541" y="210140"/>
                  </a:lnTo>
                  <a:cubicBezTo>
                    <a:pt x="847541" y="277903"/>
                    <a:pt x="792608" y="332837"/>
                    <a:pt x="724845" y="332837"/>
                  </a:cubicBezTo>
                  <a:lnTo>
                    <a:pt x="122696" y="332837"/>
                  </a:lnTo>
                  <a:cubicBezTo>
                    <a:pt x="54933" y="332837"/>
                    <a:pt x="0" y="277903"/>
                    <a:pt x="0" y="210140"/>
                  </a:cubicBezTo>
                  <a:lnTo>
                    <a:pt x="0" y="122696"/>
                  </a:lnTo>
                  <a:cubicBezTo>
                    <a:pt x="0" y="54933"/>
                    <a:pt x="54933" y="0"/>
                    <a:pt x="1226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847541" cy="370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829704" y="7320915"/>
            <a:ext cx="2497117" cy="917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3"/>
              </a:lnSpc>
            </a:pPr>
            <a:r>
              <a:rPr lang="en-US" sz="2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Unidad Educativa Remigio Crespo Toral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6370119" y="7062172"/>
            <a:ext cx="10244428" cy="1273264"/>
            <a:chOff x="0" y="0"/>
            <a:chExt cx="2698121" cy="335345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2698121" cy="335345"/>
            </a:xfrm>
            <a:custGeom>
              <a:avLst/>
              <a:gdLst/>
              <a:ahLst/>
              <a:cxnLst/>
              <a:rect l="l" t="t" r="r" b="b"/>
              <a:pathLst>
                <a:path w="2698121" h="33534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296803"/>
                  </a:lnTo>
                  <a:cubicBezTo>
                    <a:pt x="2698121" y="307025"/>
                    <a:pt x="2694060" y="316829"/>
                    <a:pt x="2686832" y="324057"/>
                  </a:cubicBezTo>
                  <a:cubicBezTo>
                    <a:pt x="2679604" y="331285"/>
                    <a:pt x="2669801" y="335345"/>
                    <a:pt x="2659579" y="335345"/>
                  </a:cubicBezTo>
                  <a:lnTo>
                    <a:pt x="38542" y="335345"/>
                  </a:lnTo>
                  <a:cubicBezTo>
                    <a:pt x="28320" y="335345"/>
                    <a:pt x="18517" y="331285"/>
                    <a:pt x="11289" y="324057"/>
                  </a:cubicBezTo>
                  <a:cubicBezTo>
                    <a:pt x="4061" y="316829"/>
                    <a:pt x="0" y="307025"/>
                    <a:pt x="0" y="29680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2698121" cy="373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6652665" y="7339965"/>
            <a:ext cx="9465697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Entrega de materiales y apoyo con mano de obra para construcción de cerramiento</a:t>
            </a:r>
          </a:p>
        </p:txBody>
      </p:sp>
      <p:sp>
        <p:nvSpPr>
          <p:cNvPr id="65" name="Freeform 65"/>
          <p:cNvSpPr/>
          <p:nvPr/>
        </p:nvSpPr>
        <p:spPr>
          <a:xfrm>
            <a:off x="15061619" y="348770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6" name="Group 66"/>
          <p:cNvGrpSpPr/>
          <p:nvPr/>
        </p:nvGrpSpPr>
        <p:grpSpPr>
          <a:xfrm>
            <a:off x="1503030" y="8419348"/>
            <a:ext cx="3174768" cy="1263739"/>
            <a:chOff x="0" y="0"/>
            <a:chExt cx="836153" cy="332837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36153" cy="332837"/>
            </a:xfrm>
            <a:custGeom>
              <a:avLst/>
              <a:gdLst/>
              <a:ahLst/>
              <a:cxnLst/>
              <a:rect l="l" t="t" r="r" b="b"/>
              <a:pathLst>
                <a:path w="836153" h="332837">
                  <a:moveTo>
                    <a:pt x="124367" y="0"/>
                  </a:moveTo>
                  <a:lnTo>
                    <a:pt x="711785" y="0"/>
                  </a:lnTo>
                  <a:cubicBezTo>
                    <a:pt x="780472" y="0"/>
                    <a:pt x="836153" y="55681"/>
                    <a:pt x="836153" y="124367"/>
                  </a:cubicBezTo>
                  <a:lnTo>
                    <a:pt x="836153" y="208469"/>
                  </a:lnTo>
                  <a:cubicBezTo>
                    <a:pt x="836153" y="241453"/>
                    <a:pt x="823050" y="273087"/>
                    <a:pt x="799726" y="296410"/>
                  </a:cubicBezTo>
                  <a:cubicBezTo>
                    <a:pt x="776403" y="319734"/>
                    <a:pt x="744770" y="332837"/>
                    <a:pt x="711785" y="332837"/>
                  </a:cubicBezTo>
                  <a:lnTo>
                    <a:pt x="124367" y="332837"/>
                  </a:lnTo>
                  <a:cubicBezTo>
                    <a:pt x="55681" y="332837"/>
                    <a:pt x="0" y="277155"/>
                    <a:pt x="0" y="208469"/>
                  </a:cubicBezTo>
                  <a:lnTo>
                    <a:pt x="0" y="124367"/>
                  </a:lnTo>
                  <a:cubicBezTo>
                    <a:pt x="0" y="55681"/>
                    <a:pt x="55681" y="0"/>
                    <a:pt x="12436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836153" cy="370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848962" y="8773586"/>
            <a:ext cx="2497117" cy="45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4"/>
              </a:lnSpc>
            </a:pPr>
            <a:r>
              <a:rPr lang="en-US" sz="3200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Pichanillas</a:t>
            </a:r>
          </a:p>
        </p:txBody>
      </p:sp>
      <p:grpSp>
        <p:nvGrpSpPr>
          <p:cNvPr id="70" name="Group 70"/>
          <p:cNvGrpSpPr/>
          <p:nvPr/>
        </p:nvGrpSpPr>
        <p:grpSpPr>
          <a:xfrm>
            <a:off x="6389377" y="8409823"/>
            <a:ext cx="10244428" cy="1273264"/>
            <a:chOff x="0" y="0"/>
            <a:chExt cx="2698121" cy="335345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2698121" cy="335345"/>
            </a:xfrm>
            <a:custGeom>
              <a:avLst/>
              <a:gdLst/>
              <a:ahLst/>
              <a:cxnLst/>
              <a:rect l="l" t="t" r="r" b="b"/>
              <a:pathLst>
                <a:path w="2698121" h="33534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296803"/>
                  </a:lnTo>
                  <a:cubicBezTo>
                    <a:pt x="2698121" y="307025"/>
                    <a:pt x="2694060" y="316829"/>
                    <a:pt x="2686832" y="324057"/>
                  </a:cubicBezTo>
                  <a:cubicBezTo>
                    <a:pt x="2679604" y="331285"/>
                    <a:pt x="2669801" y="335345"/>
                    <a:pt x="2659579" y="335345"/>
                  </a:cubicBezTo>
                  <a:lnTo>
                    <a:pt x="38542" y="335345"/>
                  </a:lnTo>
                  <a:cubicBezTo>
                    <a:pt x="28320" y="335345"/>
                    <a:pt x="18517" y="331285"/>
                    <a:pt x="11289" y="324057"/>
                  </a:cubicBezTo>
                  <a:cubicBezTo>
                    <a:pt x="4061" y="316829"/>
                    <a:pt x="0" y="307025"/>
                    <a:pt x="0" y="29680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2698121" cy="373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6671922" y="8664503"/>
            <a:ext cx="9465697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Entrega de materiales cemento para los tanques de agua y pintura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5885056" y="-4745721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5584">
            <a:off x="10215752" y="2121720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19" y="0"/>
                </a:lnTo>
                <a:lnTo>
                  <a:pt x="15629619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61867" y="-834793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9450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299932">
            <a:off x="-4819729" y="5678324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3" y="0"/>
                </a:lnTo>
                <a:lnTo>
                  <a:pt x="10974773" y="6664681"/>
                </a:lnTo>
                <a:lnTo>
                  <a:pt x="0" y="666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93797">
            <a:off x="-2036170" y="6716378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400336" y="1292528"/>
            <a:ext cx="4400271" cy="4327806"/>
            <a:chOff x="0" y="0"/>
            <a:chExt cx="5867028" cy="57704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202741"/>
              <a:ext cx="5567667" cy="556766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9361" y="0"/>
              <a:ext cx="5567667" cy="5567667"/>
              <a:chOff x="0" y="0"/>
              <a:chExt cx="13716000" cy="13716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6666" r="-16666"/>
                </a:stretch>
              </a:blip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3839079" y="5300275"/>
            <a:ext cx="4308090" cy="4237143"/>
            <a:chOff x="0" y="0"/>
            <a:chExt cx="5744120" cy="564952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98493"/>
              <a:ext cx="5451031" cy="5451031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3089" y="0"/>
              <a:ext cx="5451031" cy="5451031"/>
              <a:chOff x="0" y="0"/>
              <a:chExt cx="13716000" cy="13716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6445" b="-16445"/>
                </a:stretch>
              </a:blip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1268915" y="1292528"/>
            <a:ext cx="4519798" cy="4445365"/>
            <a:chOff x="0" y="0"/>
            <a:chExt cx="6026398" cy="5927153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208248"/>
              <a:ext cx="5718906" cy="5718906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07492" y="0"/>
              <a:ext cx="5718906" cy="5718906"/>
              <a:chOff x="0" y="0"/>
              <a:chExt cx="13716000" cy="13716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6445" r="-16445"/>
                </a:stretch>
              </a:blipFill>
            </p:spPr>
          </p:sp>
        </p:grpSp>
      </p:grpSp>
      <p:grpSp>
        <p:nvGrpSpPr>
          <p:cNvPr id="27" name="Group 27"/>
          <p:cNvGrpSpPr/>
          <p:nvPr/>
        </p:nvGrpSpPr>
        <p:grpSpPr>
          <a:xfrm>
            <a:off x="11752676" y="1292528"/>
            <a:ext cx="4400271" cy="4327806"/>
            <a:chOff x="0" y="0"/>
            <a:chExt cx="5867028" cy="5770408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202741"/>
              <a:ext cx="5567667" cy="556766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9361" y="0"/>
              <a:ext cx="5567667" cy="5567667"/>
              <a:chOff x="0" y="0"/>
              <a:chExt cx="13716000" cy="13716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6445" r="-16445"/>
                </a:stretch>
              </a:blip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9101894" y="5327451"/>
            <a:ext cx="4280459" cy="4209967"/>
            <a:chOff x="0" y="0"/>
            <a:chExt cx="5707279" cy="561329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197220"/>
              <a:ext cx="5416070" cy="5416070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209" y="0"/>
              <a:ext cx="5416070" cy="5416070"/>
              <a:chOff x="0" y="0"/>
              <a:chExt cx="13716000" cy="13716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t="-38888" b="-38888"/>
                </a:stretch>
              </a:blipFill>
            </p:spPr>
          </p:sp>
        </p:grpSp>
      </p:grpSp>
      <p:sp>
        <p:nvSpPr>
          <p:cNvPr id="39" name="Freeform 39"/>
          <p:cNvSpPr/>
          <p:nvPr/>
        </p:nvSpPr>
        <p:spPr>
          <a:xfrm>
            <a:off x="15061619" y="348770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5885056" y="-4745721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5584">
            <a:off x="10215752" y="2121720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19" y="0"/>
                </a:lnTo>
                <a:lnTo>
                  <a:pt x="15629619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61867" y="-834793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9450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299932">
            <a:off x="-4819729" y="5678324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3" y="0"/>
                </a:lnTo>
                <a:lnTo>
                  <a:pt x="10974773" y="6664681"/>
                </a:lnTo>
                <a:lnTo>
                  <a:pt x="0" y="666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93797">
            <a:off x="-2036170" y="6716378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400336" y="1292528"/>
            <a:ext cx="4400271" cy="4327806"/>
            <a:chOff x="0" y="0"/>
            <a:chExt cx="5867028" cy="57704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202741"/>
              <a:ext cx="5567667" cy="556766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9361" y="0"/>
              <a:ext cx="5567667" cy="5567667"/>
              <a:chOff x="0" y="0"/>
              <a:chExt cx="13716000" cy="13716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16445" b="-16445"/>
                </a:stretch>
              </a:blip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3839079" y="5300275"/>
            <a:ext cx="4308090" cy="4237143"/>
            <a:chOff x="0" y="0"/>
            <a:chExt cx="5744120" cy="564952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98493"/>
              <a:ext cx="5451031" cy="5451031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93089" y="0"/>
              <a:ext cx="5451031" cy="5451031"/>
              <a:chOff x="0" y="0"/>
              <a:chExt cx="13716000" cy="13716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6445" b="-16445"/>
                </a:stretch>
              </a:blipFill>
            </p:spPr>
          </p:sp>
        </p:grpSp>
      </p:grpSp>
      <p:grpSp>
        <p:nvGrpSpPr>
          <p:cNvPr id="21" name="Group 21"/>
          <p:cNvGrpSpPr/>
          <p:nvPr/>
        </p:nvGrpSpPr>
        <p:grpSpPr>
          <a:xfrm>
            <a:off x="1268915" y="1292528"/>
            <a:ext cx="4519798" cy="4445365"/>
            <a:chOff x="0" y="0"/>
            <a:chExt cx="6026398" cy="5927153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208248"/>
              <a:ext cx="5718906" cy="5718906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07492" y="0"/>
              <a:ext cx="5718906" cy="5718906"/>
              <a:chOff x="0" y="0"/>
              <a:chExt cx="13716000" cy="13716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t="-16445" b="-16445"/>
                </a:stretch>
              </a:blipFill>
            </p:spPr>
          </p:sp>
        </p:grpSp>
      </p:grpSp>
      <p:grpSp>
        <p:nvGrpSpPr>
          <p:cNvPr id="27" name="Group 27"/>
          <p:cNvGrpSpPr/>
          <p:nvPr/>
        </p:nvGrpSpPr>
        <p:grpSpPr>
          <a:xfrm>
            <a:off x="11752676" y="1292528"/>
            <a:ext cx="4400271" cy="4327806"/>
            <a:chOff x="0" y="0"/>
            <a:chExt cx="5867028" cy="5770408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202741"/>
              <a:ext cx="5567667" cy="556766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99361" y="0"/>
              <a:ext cx="5567667" cy="5567667"/>
              <a:chOff x="0" y="0"/>
              <a:chExt cx="13716000" cy="13716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6445" r="-16445"/>
                </a:stretch>
              </a:blip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9101894" y="5327451"/>
            <a:ext cx="4280459" cy="4209967"/>
            <a:chOff x="0" y="0"/>
            <a:chExt cx="5707279" cy="5613290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197220"/>
              <a:ext cx="5416070" cy="5416070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91209" y="0"/>
              <a:ext cx="5416070" cy="5416070"/>
              <a:chOff x="0" y="0"/>
              <a:chExt cx="13716000" cy="13716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109893" t="-37282" r="-78345" b="-24851"/>
                </a:stretch>
              </a:blipFill>
            </p:spPr>
          </p:sp>
        </p:grpSp>
      </p:grpSp>
      <p:sp>
        <p:nvSpPr>
          <p:cNvPr id="39" name="Freeform 39"/>
          <p:cNvSpPr/>
          <p:nvPr/>
        </p:nvSpPr>
        <p:spPr>
          <a:xfrm>
            <a:off x="15061619" y="348770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12800044" y="7136209"/>
            <a:ext cx="11068634" cy="6721679"/>
          </a:xfrm>
          <a:custGeom>
            <a:avLst/>
            <a:gdLst/>
            <a:ahLst/>
            <a:cxnLst/>
            <a:rect l="l" t="t" r="r" b="b"/>
            <a:pathLst>
              <a:path w="11068634" h="6721679">
                <a:moveTo>
                  <a:pt x="0" y="0"/>
                </a:moveTo>
                <a:lnTo>
                  <a:pt x="11068634" y="0"/>
                </a:lnTo>
                <a:lnTo>
                  <a:pt x="11068634" y="6721679"/>
                </a:lnTo>
                <a:lnTo>
                  <a:pt x="0" y="672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53192" y="725776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36899">
            <a:off x="13133894" y="-3010934"/>
            <a:ext cx="11068634" cy="6721679"/>
          </a:xfrm>
          <a:custGeom>
            <a:avLst/>
            <a:gdLst/>
            <a:ahLst/>
            <a:cxnLst/>
            <a:rect l="l" t="t" r="r" b="b"/>
            <a:pathLst>
              <a:path w="11068634" h="6721679">
                <a:moveTo>
                  <a:pt x="0" y="0"/>
                </a:moveTo>
                <a:lnTo>
                  <a:pt x="11068634" y="0"/>
                </a:lnTo>
                <a:lnTo>
                  <a:pt x="11068634" y="6721679"/>
                </a:lnTo>
                <a:lnTo>
                  <a:pt x="0" y="672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535762">
            <a:off x="16177406" y="-1148924"/>
            <a:ext cx="4221187" cy="4425884"/>
          </a:xfrm>
          <a:custGeom>
            <a:avLst/>
            <a:gdLst/>
            <a:ahLst/>
            <a:cxnLst/>
            <a:rect l="l" t="t" r="r" b="b"/>
            <a:pathLst>
              <a:path w="4221187" h="4425884">
                <a:moveTo>
                  <a:pt x="0" y="0"/>
                </a:moveTo>
                <a:lnTo>
                  <a:pt x="4221188" y="0"/>
                </a:lnTo>
                <a:lnTo>
                  <a:pt x="4221188" y="4425884"/>
                </a:lnTo>
                <a:lnTo>
                  <a:pt x="0" y="442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243023">
            <a:off x="-5981471" y="3751810"/>
            <a:ext cx="8818833" cy="5355437"/>
          </a:xfrm>
          <a:custGeom>
            <a:avLst/>
            <a:gdLst/>
            <a:ahLst/>
            <a:cxnLst/>
            <a:rect l="l" t="t" r="r" b="b"/>
            <a:pathLst>
              <a:path w="8818833" h="5355437">
                <a:moveTo>
                  <a:pt x="0" y="0"/>
                </a:moveTo>
                <a:lnTo>
                  <a:pt x="8818833" y="0"/>
                </a:lnTo>
                <a:lnTo>
                  <a:pt x="8818833" y="5355437"/>
                </a:lnTo>
                <a:lnTo>
                  <a:pt x="0" y="535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42996">
            <a:off x="4104617" y="1534428"/>
            <a:ext cx="7136891" cy="1163344"/>
            <a:chOff x="0" y="0"/>
            <a:chExt cx="3287607" cy="5358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7607" cy="535894"/>
            </a:xfrm>
            <a:custGeom>
              <a:avLst/>
              <a:gdLst/>
              <a:ahLst/>
              <a:cxnLst/>
              <a:rect l="l" t="t" r="r" b="b"/>
              <a:pathLst>
                <a:path w="3287607" h="535894">
                  <a:moveTo>
                    <a:pt x="203200" y="0"/>
                  </a:moveTo>
                  <a:lnTo>
                    <a:pt x="3287607" y="0"/>
                  </a:lnTo>
                  <a:lnTo>
                    <a:pt x="3084407" y="535894"/>
                  </a:lnTo>
                  <a:lnTo>
                    <a:pt x="0" y="535894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3084407" cy="573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42996">
            <a:off x="2978045" y="1764950"/>
            <a:ext cx="7912221" cy="1136936"/>
            <a:chOff x="0" y="0"/>
            <a:chExt cx="3644762" cy="5237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44762" cy="523729"/>
            </a:xfrm>
            <a:custGeom>
              <a:avLst/>
              <a:gdLst/>
              <a:ahLst/>
              <a:cxnLst/>
              <a:rect l="l" t="t" r="r" b="b"/>
              <a:pathLst>
                <a:path w="3644762" h="523729">
                  <a:moveTo>
                    <a:pt x="203200" y="0"/>
                  </a:moveTo>
                  <a:lnTo>
                    <a:pt x="3644762" y="0"/>
                  </a:lnTo>
                  <a:lnTo>
                    <a:pt x="3441562" y="523729"/>
                  </a:lnTo>
                  <a:lnTo>
                    <a:pt x="0" y="52372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3441562" cy="561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97045" y="5844925"/>
            <a:ext cx="4463292" cy="914975"/>
          </a:xfrm>
          <a:custGeom>
            <a:avLst/>
            <a:gdLst/>
            <a:ahLst/>
            <a:cxnLst/>
            <a:rect l="l" t="t" r="r" b="b"/>
            <a:pathLst>
              <a:path w="4463292" h="914975">
                <a:moveTo>
                  <a:pt x="0" y="0"/>
                </a:moveTo>
                <a:lnTo>
                  <a:pt x="4463292" y="0"/>
                </a:lnTo>
                <a:lnTo>
                  <a:pt x="4463292" y="914975"/>
                </a:lnTo>
                <a:lnTo>
                  <a:pt x="0" y="914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20585" y="5836573"/>
            <a:ext cx="4544769" cy="931678"/>
          </a:xfrm>
          <a:custGeom>
            <a:avLst/>
            <a:gdLst/>
            <a:ahLst/>
            <a:cxnLst/>
            <a:rect l="l" t="t" r="r" b="b"/>
            <a:pathLst>
              <a:path w="4544769" h="931678">
                <a:moveTo>
                  <a:pt x="0" y="0"/>
                </a:moveTo>
                <a:lnTo>
                  <a:pt x="4544769" y="0"/>
                </a:lnTo>
                <a:lnTo>
                  <a:pt x="4544769" y="931678"/>
                </a:lnTo>
                <a:lnTo>
                  <a:pt x="0" y="93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57066" y="4464607"/>
            <a:ext cx="1895785" cy="1380318"/>
            <a:chOff x="0" y="0"/>
            <a:chExt cx="569470" cy="4146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9470" cy="414630"/>
            </a:xfrm>
            <a:custGeom>
              <a:avLst/>
              <a:gdLst/>
              <a:ahLst/>
              <a:cxnLst/>
              <a:rect l="l" t="t" r="r" b="b"/>
              <a:pathLst>
                <a:path w="569470" h="414630">
                  <a:moveTo>
                    <a:pt x="207315" y="0"/>
                  </a:moveTo>
                  <a:lnTo>
                    <a:pt x="362155" y="0"/>
                  </a:lnTo>
                  <a:cubicBezTo>
                    <a:pt x="476652" y="0"/>
                    <a:pt x="569470" y="92818"/>
                    <a:pt x="569470" y="207315"/>
                  </a:cubicBezTo>
                  <a:lnTo>
                    <a:pt x="569470" y="207315"/>
                  </a:lnTo>
                  <a:cubicBezTo>
                    <a:pt x="569470" y="262298"/>
                    <a:pt x="547628" y="315030"/>
                    <a:pt x="508749" y="353909"/>
                  </a:cubicBezTo>
                  <a:cubicBezTo>
                    <a:pt x="469870" y="392788"/>
                    <a:pt x="417138" y="414630"/>
                    <a:pt x="362155" y="414630"/>
                  </a:cubicBezTo>
                  <a:lnTo>
                    <a:pt x="207315" y="414630"/>
                  </a:lnTo>
                  <a:cubicBezTo>
                    <a:pt x="92818" y="414630"/>
                    <a:pt x="0" y="321812"/>
                    <a:pt x="0" y="207315"/>
                  </a:cubicBezTo>
                  <a:lnTo>
                    <a:pt x="0" y="207315"/>
                  </a:lnTo>
                  <a:cubicBezTo>
                    <a:pt x="0" y="92818"/>
                    <a:pt x="92818" y="0"/>
                    <a:pt x="207315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69470" cy="45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510265" y="6768251"/>
            <a:ext cx="1895785" cy="1380318"/>
            <a:chOff x="0" y="0"/>
            <a:chExt cx="569470" cy="41463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69470" cy="414630"/>
            </a:xfrm>
            <a:custGeom>
              <a:avLst/>
              <a:gdLst/>
              <a:ahLst/>
              <a:cxnLst/>
              <a:rect l="l" t="t" r="r" b="b"/>
              <a:pathLst>
                <a:path w="569470" h="414630">
                  <a:moveTo>
                    <a:pt x="207315" y="0"/>
                  </a:moveTo>
                  <a:lnTo>
                    <a:pt x="362155" y="0"/>
                  </a:lnTo>
                  <a:cubicBezTo>
                    <a:pt x="476652" y="0"/>
                    <a:pt x="569470" y="92818"/>
                    <a:pt x="569470" y="207315"/>
                  </a:cubicBezTo>
                  <a:lnTo>
                    <a:pt x="569470" y="207315"/>
                  </a:lnTo>
                  <a:cubicBezTo>
                    <a:pt x="569470" y="262298"/>
                    <a:pt x="547628" y="315030"/>
                    <a:pt x="508749" y="353909"/>
                  </a:cubicBezTo>
                  <a:cubicBezTo>
                    <a:pt x="469870" y="392788"/>
                    <a:pt x="417138" y="414630"/>
                    <a:pt x="362155" y="414630"/>
                  </a:cubicBezTo>
                  <a:lnTo>
                    <a:pt x="207315" y="414630"/>
                  </a:lnTo>
                  <a:cubicBezTo>
                    <a:pt x="92818" y="414630"/>
                    <a:pt x="0" y="321812"/>
                    <a:pt x="0" y="207315"/>
                  </a:cubicBezTo>
                  <a:lnTo>
                    <a:pt x="0" y="207315"/>
                  </a:lnTo>
                  <a:cubicBezTo>
                    <a:pt x="0" y="92818"/>
                    <a:pt x="92818" y="0"/>
                    <a:pt x="207315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69470" cy="45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042808" y="4456256"/>
            <a:ext cx="1895785" cy="1380318"/>
            <a:chOff x="0" y="0"/>
            <a:chExt cx="569470" cy="41463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69470" cy="414630"/>
            </a:xfrm>
            <a:custGeom>
              <a:avLst/>
              <a:gdLst/>
              <a:ahLst/>
              <a:cxnLst/>
              <a:rect l="l" t="t" r="r" b="b"/>
              <a:pathLst>
                <a:path w="569470" h="414630">
                  <a:moveTo>
                    <a:pt x="207315" y="0"/>
                  </a:moveTo>
                  <a:lnTo>
                    <a:pt x="362155" y="0"/>
                  </a:lnTo>
                  <a:cubicBezTo>
                    <a:pt x="476652" y="0"/>
                    <a:pt x="569470" y="92818"/>
                    <a:pt x="569470" y="207315"/>
                  </a:cubicBezTo>
                  <a:lnTo>
                    <a:pt x="569470" y="207315"/>
                  </a:lnTo>
                  <a:cubicBezTo>
                    <a:pt x="569470" y="262298"/>
                    <a:pt x="547628" y="315030"/>
                    <a:pt x="508749" y="353909"/>
                  </a:cubicBezTo>
                  <a:cubicBezTo>
                    <a:pt x="469870" y="392788"/>
                    <a:pt x="417138" y="414630"/>
                    <a:pt x="362155" y="414630"/>
                  </a:cubicBezTo>
                  <a:lnTo>
                    <a:pt x="207315" y="414630"/>
                  </a:lnTo>
                  <a:cubicBezTo>
                    <a:pt x="92818" y="414630"/>
                    <a:pt x="0" y="321812"/>
                    <a:pt x="0" y="207315"/>
                  </a:cubicBezTo>
                  <a:lnTo>
                    <a:pt x="0" y="207315"/>
                  </a:lnTo>
                  <a:cubicBezTo>
                    <a:pt x="0" y="92818"/>
                    <a:pt x="92818" y="0"/>
                    <a:pt x="207315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69470" cy="45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233592" y="6801656"/>
            <a:ext cx="1895785" cy="1798493"/>
            <a:chOff x="0" y="0"/>
            <a:chExt cx="569470" cy="5402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9470" cy="540245"/>
            </a:xfrm>
            <a:custGeom>
              <a:avLst/>
              <a:gdLst/>
              <a:ahLst/>
              <a:cxnLst/>
              <a:rect l="l" t="t" r="r" b="b"/>
              <a:pathLst>
                <a:path w="569470" h="540245">
                  <a:moveTo>
                    <a:pt x="208271" y="0"/>
                  </a:moveTo>
                  <a:lnTo>
                    <a:pt x="361198" y="0"/>
                  </a:lnTo>
                  <a:cubicBezTo>
                    <a:pt x="476224" y="0"/>
                    <a:pt x="569470" y="93246"/>
                    <a:pt x="569470" y="208271"/>
                  </a:cubicBezTo>
                  <a:lnTo>
                    <a:pt x="569470" y="331973"/>
                  </a:lnTo>
                  <a:cubicBezTo>
                    <a:pt x="569470" y="446998"/>
                    <a:pt x="476224" y="540245"/>
                    <a:pt x="361198" y="540245"/>
                  </a:cubicBezTo>
                  <a:lnTo>
                    <a:pt x="208271" y="540245"/>
                  </a:lnTo>
                  <a:cubicBezTo>
                    <a:pt x="93246" y="540245"/>
                    <a:pt x="0" y="446998"/>
                    <a:pt x="0" y="331973"/>
                  </a:cubicBezTo>
                  <a:lnTo>
                    <a:pt x="0" y="208271"/>
                  </a:lnTo>
                  <a:cubicBezTo>
                    <a:pt x="0" y="93246"/>
                    <a:pt x="93246" y="0"/>
                    <a:pt x="208271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569470" cy="578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843166" y="4017024"/>
            <a:ext cx="1895785" cy="1792288"/>
            <a:chOff x="0" y="0"/>
            <a:chExt cx="569470" cy="53838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69470" cy="538381"/>
            </a:xfrm>
            <a:custGeom>
              <a:avLst/>
              <a:gdLst/>
              <a:ahLst/>
              <a:cxnLst/>
              <a:rect l="l" t="t" r="r" b="b"/>
              <a:pathLst>
                <a:path w="569470" h="538381">
                  <a:moveTo>
                    <a:pt x="208271" y="0"/>
                  </a:moveTo>
                  <a:lnTo>
                    <a:pt x="361198" y="0"/>
                  </a:lnTo>
                  <a:cubicBezTo>
                    <a:pt x="476224" y="0"/>
                    <a:pt x="569470" y="93246"/>
                    <a:pt x="569470" y="208271"/>
                  </a:cubicBezTo>
                  <a:lnTo>
                    <a:pt x="569470" y="330109"/>
                  </a:lnTo>
                  <a:cubicBezTo>
                    <a:pt x="569470" y="445135"/>
                    <a:pt x="476224" y="538381"/>
                    <a:pt x="361198" y="538381"/>
                  </a:cubicBezTo>
                  <a:lnTo>
                    <a:pt x="208271" y="538381"/>
                  </a:lnTo>
                  <a:cubicBezTo>
                    <a:pt x="93246" y="538381"/>
                    <a:pt x="0" y="445135"/>
                    <a:pt x="0" y="330109"/>
                  </a:cubicBezTo>
                  <a:lnTo>
                    <a:pt x="0" y="208271"/>
                  </a:lnTo>
                  <a:cubicBezTo>
                    <a:pt x="0" y="93246"/>
                    <a:pt x="93246" y="0"/>
                    <a:pt x="208271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569470" cy="576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8625489" y="5836573"/>
            <a:ext cx="4544769" cy="931678"/>
          </a:xfrm>
          <a:custGeom>
            <a:avLst/>
            <a:gdLst/>
            <a:ahLst/>
            <a:cxnLst/>
            <a:rect l="l" t="t" r="r" b="b"/>
            <a:pathLst>
              <a:path w="4544769" h="931678">
                <a:moveTo>
                  <a:pt x="0" y="0"/>
                </a:moveTo>
                <a:lnTo>
                  <a:pt x="4544769" y="0"/>
                </a:lnTo>
                <a:lnTo>
                  <a:pt x="4544769" y="931678"/>
                </a:lnTo>
                <a:lnTo>
                  <a:pt x="0" y="93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0086007" y="6795271"/>
            <a:ext cx="1895785" cy="1804879"/>
            <a:chOff x="0" y="0"/>
            <a:chExt cx="569470" cy="5421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69470" cy="542163"/>
            </a:xfrm>
            <a:custGeom>
              <a:avLst/>
              <a:gdLst/>
              <a:ahLst/>
              <a:cxnLst/>
              <a:rect l="l" t="t" r="r" b="b"/>
              <a:pathLst>
                <a:path w="569470" h="542163">
                  <a:moveTo>
                    <a:pt x="208271" y="0"/>
                  </a:moveTo>
                  <a:lnTo>
                    <a:pt x="361198" y="0"/>
                  </a:lnTo>
                  <a:cubicBezTo>
                    <a:pt x="476224" y="0"/>
                    <a:pt x="569470" y="93246"/>
                    <a:pt x="569470" y="208271"/>
                  </a:cubicBezTo>
                  <a:lnTo>
                    <a:pt x="569470" y="333892"/>
                  </a:lnTo>
                  <a:cubicBezTo>
                    <a:pt x="569470" y="448917"/>
                    <a:pt x="476224" y="542163"/>
                    <a:pt x="361198" y="542163"/>
                  </a:cubicBezTo>
                  <a:lnTo>
                    <a:pt x="208271" y="542163"/>
                  </a:lnTo>
                  <a:cubicBezTo>
                    <a:pt x="93246" y="542163"/>
                    <a:pt x="0" y="448917"/>
                    <a:pt x="0" y="333892"/>
                  </a:cubicBezTo>
                  <a:lnTo>
                    <a:pt x="0" y="208271"/>
                  </a:lnTo>
                  <a:cubicBezTo>
                    <a:pt x="0" y="93246"/>
                    <a:pt x="93246" y="0"/>
                    <a:pt x="208271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569470" cy="580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695581" y="4429236"/>
            <a:ext cx="1895785" cy="1380318"/>
            <a:chOff x="0" y="0"/>
            <a:chExt cx="569470" cy="41463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69470" cy="414630"/>
            </a:xfrm>
            <a:custGeom>
              <a:avLst/>
              <a:gdLst/>
              <a:ahLst/>
              <a:cxnLst/>
              <a:rect l="l" t="t" r="r" b="b"/>
              <a:pathLst>
                <a:path w="569470" h="414630">
                  <a:moveTo>
                    <a:pt x="207315" y="0"/>
                  </a:moveTo>
                  <a:lnTo>
                    <a:pt x="362155" y="0"/>
                  </a:lnTo>
                  <a:cubicBezTo>
                    <a:pt x="476652" y="0"/>
                    <a:pt x="569470" y="92818"/>
                    <a:pt x="569470" y="207315"/>
                  </a:cubicBezTo>
                  <a:lnTo>
                    <a:pt x="569470" y="207315"/>
                  </a:lnTo>
                  <a:cubicBezTo>
                    <a:pt x="569470" y="262298"/>
                    <a:pt x="547628" y="315030"/>
                    <a:pt x="508749" y="353909"/>
                  </a:cubicBezTo>
                  <a:cubicBezTo>
                    <a:pt x="469870" y="392788"/>
                    <a:pt x="417138" y="414630"/>
                    <a:pt x="362155" y="414630"/>
                  </a:cubicBezTo>
                  <a:lnTo>
                    <a:pt x="207315" y="414630"/>
                  </a:lnTo>
                  <a:cubicBezTo>
                    <a:pt x="92818" y="414630"/>
                    <a:pt x="0" y="321812"/>
                    <a:pt x="0" y="207315"/>
                  </a:cubicBezTo>
                  <a:lnTo>
                    <a:pt x="0" y="207315"/>
                  </a:lnTo>
                  <a:cubicBezTo>
                    <a:pt x="0" y="92818"/>
                    <a:pt x="92818" y="0"/>
                    <a:pt x="207315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569470" cy="45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452974" y="5836573"/>
            <a:ext cx="4544769" cy="931678"/>
          </a:xfrm>
          <a:custGeom>
            <a:avLst/>
            <a:gdLst/>
            <a:ahLst/>
            <a:cxnLst/>
            <a:rect l="l" t="t" r="r" b="b"/>
            <a:pathLst>
              <a:path w="4544769" h="931678">
                <a:moveTo>
                  <a:pt x="0" y="0"/>
                </a:moveTo>
                <a:lnTo>
                  <a:pt x="4544768" y="0"/>
                </a:lnTo>
                <a:lnTo>
                  <a:pt x="4544768" y="931678"/>
                </a:lnTo>
                <a:lnTo>
                  <a:pt x="0" y="93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13841464" y="6796826"/>
            <a:ext cx="1895785" cy="1380318"/>
            <a:chOff x="0" y="0"/>
            <a:chExt cx="569470" cy="41463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69470" cy="414630"/>
            </a:xfrm>
            <a:custGeom>
              <a:avLst/>
              <a:gdLst/>
              <a:ahLst/>
              <a:cxnLst/>
              <a:rect l="l" t="t" r="r" b="b"/>
              <a:pathLst>
                <a:path w="569470" h="414630">
                  <a:moveTo>
                    <a:pt x="207315" y="0"/>
                  </a:moveTo>
                  <a:lnTo>
                    <a:pt x="362155" y="0"/>
                  </a:lnTo>
                  <a:cubicBezTo>
                    <a:pt x="476652" y="0"/>
                    <a:pt x="569470" y="92818"/>
                    <a:pt x="569470" y="207315"/>
                  </a:cubicBezTo>
                  <a:lnTo>
                    <a:pt x="569470" y="207315"/>
                  </a:lnTo>
                  <a:cubicBezTo>
                    <a:pt x="569470" y="262298"/>
                    <a:pt x="547628" y="315030"/>
                    <a:pt x="508749" y="353909"/>
                  </a:cubicBezTo>
                  <a:cubicBezTo>
                    <a:pt x="469870" y="392788"/>
                    <a:pt x="417138" y="414630"/>
                    <a:pt x="362155" y="414630"/>
                  </a:cubicBezTo>
                  <a:lnTo>
                    <a:pt x="207315" y="414630"/>
                  </a:lnTo>
                  <a:cubicBezTo>
                    <a:pt x="92818" y="414630"/>
                    <a:pt x="0" y="321812"/>
                    <a:pt x="0" y="207315"/>
                  </a:cubicBezTo>
                  <a:lnTo>
                    <a:pt x="0" y="207315"/>
                  </a:lnTo>
                  <a:cubicBezTo>
                    <a:pt x="0" y="92818"/>
                    <a:pt x="92818" y="0"/>
                    <a:pt x="207315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569470" cy="4527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5394049" y="4017024"/>
            <a:ext cx="2104873" cy="1756676"/>
            <a:chOff x="0" y="0"/>
            <a:chExt cx="632277" cy="52768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32277" cy="527683"/>
            </a:xfrm>
            <a:custGeom>
              <a:avLst/>
              <a:gdLst/>
              <a:ahLst/>
              <a:cxnLst/>
              <a:rect l="l" t="t" r="r" b="b"/>
              <a:pathLst>
                <a:path w="632277" h="527683">
                  <a:moveTo>
                    <a:pt x="187583" y="0"/>
                  </a:moveTo>
                  <a:lnTo>
                    <a:pt x="444695" y="0"/>
                  </a:lnTo>
                  <a:cubicBezTo>
                    <a:pt x="494445" y="0"/>
                    <a:pt x="542157" y="19763"/>
                    <a:pt x="577336" y="54942"/>
                  </a:cubicBezTo>
                  <a:cubicBezTo>
                    <a:pt x="612514" y="90120"/>
                    <a:pt x="632277" y="137833"/>
                    <a:pt x="632277" y="187583"/>
                  </a:cubicBezTo>
                  <a:lnTo>
                    <a:pt x="632277" y="340101"/>
                  </a:lnTo>
                  <a:cubicBezTo>
                    <a:pt x="632277" y="443700"/>
                    <a:pt x="548294" y="527683"/>
                    <a:pt x="444695" y="527683"/>
                  </a:cubicBezTo>
                  <a:lnTo>
                    <a:pt x="187583" y="527683"/>
                  </a:lnTo>
                  <a:cubicBezTo>
                    <a:pt x="83984" y="527683"/>
                    <a:pt x="0" y="443700"/>
                    <a:pt x="0" y="340101"/>
                  </a:cubicBezTo>
                  <a:lnTo>
                    <a:pt x="0" y="187583"/>
                  </a:lnTo>
                  <a:cubicBezTo>
                    <a:pt x="0" y="83984"/>
                    <a:pt x="83984" y="0"/>
                    <a:pt x="187583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632277" cy="565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233968" y="933374"/>
            <a:ext cx="2508849" cy="2505082"/>
            <a:chOff x="0" y="0"/>
            <a:chExt cx="13716000" cy="1369540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3716000" cy="13695406"/>
            </a:xfrm>
            <a:custGeom>
              <a:avLst/>
              <a:gdLst/>
              <a:ahLst/>
              <a:cxnLst/>
              <a:rect l="l" t="t" r="r" b="b"/>
              <a:pathLst>
                <a:path w="13716000" h="13695406">
                  <a:moveTo>
                    <a:pt x="6858000" y="0"/>
                  </a:moveTo>
                  <a:cubicBezTo>
                    <a:pt x="3070431" y="0"/>
                    <a:pt x="0" y="3065821"/>
                    <a:pt x="0" y="6847703"/>
                  </a:cubicBezTo>
                  <a:cubicBezTo>
                    <a:pt x="0" y="10629585"/>
                    <a:pt x="3070431" y="13695406"/>
                    <a:pt x="6858000" y="13695406"/>
                  </a:cubicBezTo>
                  <a:cubicBezTo>
                    <a:pt x="10645569" y="13695406"/>
                    <a:pt x="13716000" y="10629585"/>
                    <a:pt x="13716000" y="6847703"/>
                  </a:cubicBezTo>
                  <a:cubicBezTo>
                    <a:pt x="13716000" y="306582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9"/>
              <a:stretch>
                <a:fillRect l="-16345" r="-16345"/>
              </a:stretch>
            </a:blipFill>
          </p:spPr>
        </p:sp>
      </p:grpSp>
      <p:grpSp>
        <p:nvGrpSpPr>
          <p:cNvPr id="46" name="Group 46"/>
          <p:cNvGrpSpPr/>
          <p:nvPr/>
        </p:nvGrpSpPr>
        <p:grpSpPr>
          <a:xfrm>
            <a:off x="11662125" y="933374"/>
            <a:ext cx="2590922" cy="2590922"/>
            <a:chOff x="0" y="0"/>
            <a:chExt cx="13716000" cy="137160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10"/>
              <a:stretch>
                <a:fillRect t="-16445" b="-16445"/>
              </a:stretch>
            </a:blipFill>
          </p:spPr>
        </p:sp>
      </p:grpSp>
      <p:sp>
        <p:nvSpPr>
          <p:cNvPr id="48" name="TextBox 48"/>
          <p:cNvSpPr txBox="1"/>
          <p:nvPr/>
        </p:nvSpPr>
        <p:spPr>
          <a:xfrm>
            <a:off x="5715626" y="7444190"/>
            <a:ext cx="2833145" cy="89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Licencia temporal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568041" y="7437804"/>
            <a:ext cx="2884932" cy="89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Licencia temporal</a:t>
            </a:r>
          </a:p>
        </p:txBody>
      </p:sp>
      <p:sp>
        <p:nvSpPr>
          <p:cNvPr id="50" name="TextBox 50"/>
          <p:cNvSpPr txBox="1"/>
          <p:nvPr/>
        </p:nvSpPr>
        <p:spPr>
          <a:xfrm rot="-142290">
            <a:off x="3322186" y="1872086"/>
            <a:ext cx="7257860" cy="882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23"/>
              </a:lnSpc>
              <a:spcBef>
                <a:spcPct val="0"/>
              </a:spcBef>
            </a:pPr>
            <a:r>
              <a:rPr lang="en-US" sz="2374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PARTICIPACIÓN DURANTE EL PERIODO 2025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95384" y="4655014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Enero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71719" y="5107141"/>
            <a:ext cx="1422388" cy="440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Gestión</a:t>
            </a:r>
            <a:endParaRPr lang="en-US" sz="2630" b="1" dirty="0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848584" y="6958657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Febrero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692640" y="7410785"/>
            <a:ext cx="1398785" cy="440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Gestión</a:t>
            </a:r>
            <a:endParaRPr lang="en-US" sz="2630" b="1" dirty="0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3381126" y="4646662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Marzo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357433" y="5098790"/>
            <a:ext cx="1358193" cy="440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Gestión</a:t>
            </a:r>
            <a:endParaRPr lang="en-US" sz="2630" b="1" dirty="0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5571911" y="6992063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Abril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181485" y="4159179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Mayo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485514" y="4737619"/>
            <a:ext cx="2565700" cy="89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Licencia temporal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9424326" y="6985677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Junio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033900" y="4619643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Julio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2010206" y="5071770"/>
            <a:ext cx="1400994" cy="440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Gestión</a:t>
            </a:r>
            <a:endParaRPr lang="en-US" sz="2630" b="1" dirty="0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3179783" y="6987232"/>
            <a:ext cx="3219148" cy="46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5"/>
              </a:lnSpc>
              <a:spcBef>
                <a:spcPct val="0"/>
              </a:spcBef>
            </a:pPr>
            <a:r>
              <a:rPr lang="en-US" sz="2717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Agosto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990209" y="7439360"/>
            <a:ext cx="1432415" cy="440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 dirty="0" err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Gestión</a:t>
            </a:r>
            <a:endParaRPr lang="en-US" sz="2630" b="1" dirty="0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5020393" y="4255775"/>
            <a:ext cx="2884607" cy="80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  <a:spcBef>
                <a:spcPct val="0"/>
              </a:spcBef>
            </a:pPr>
            <a:r>
              <a:rPr lang="en-US" sz="231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Septiembre - Diciembre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5627468" y="5098790"/>
            <a:ext cx="1497072" cy="440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  <a:spcBef>
                <a:spcPct val="0"/>
              </a:spcBef>
            </a:pPr>
            <a:r>
              <a:rPr lang="en-US" sz="2630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Gestión</a:t>
            </a:r>
          </a:p>
        </p:txBody>
      </p:sp>
      <p:sp>
        <p:nvSpPr>
          <p:cNvPr id="67" name="Freeform 67"/>
          <p:cNvSpPr/>
          <p:nvPr/>
        </p:nvSpPr>
        <p:spPr>
          <a:xfrm>
            <a:off x="15061619" y="348770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79080" y="-121920"/>
            <a:ext cx="10408920" cy="1040892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/>
              <a:stretch>
                <a:fillRect r="-3289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rot="-6330680">
            <a:off x="8698820" y="-4797438"/>
            <a:ext cx="12839677" cy="7797185"/>
          </a:xfrm>
          <a:custGeom>
            <a:avLst/>
            <a:gdLst/>
            <a:ahLst/>
            <a:cxnLst/>
            <a:rect l="l" t="t" r="r" b="b"/>
            <a:pathLst>
              <a:path w="12839677" h="7797185">
                <a:moveTo>
                  <a:pt x="0" y="0"/>
                </a:moveTo>
                <a:lnTo>
                  <a:pt x="12839677" y="0"/>
                </a:lnTo>
                <a:lnTo>
                  <a:pt x="12839677" y="7797185"/>
                </a:lnTo>
                <a:lnTo>
                  <a:pt x="0" y="7797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76012">
            <a:off x="15285126" y="-1922004"/>
            <a:ext cx="4732839" cy="4962348"/>
          </a:xfrm>
          <a:custGeom>
            <a:avLst/>
            <a:gdLst/>
            <a:ahLst/>
            <a:cxnLst/>
            <a:rect l="l" t="t" r="r" b="b"/>
            <a:pathLst>
              <a:path w="4732839" h="4962348">
                <a:moveTo>
                  <a:pt x="0" y="0"/>
                </a:moveTo>
                <a:lnTo>
                  <a:pt x="4732839" y="0"/>
                </a:lnTo>
                <a:lnTo>
                  <a:pt x="4732839" y="4962347"/>
                </a:lnTo>
                <a:lnTo>
                  <a:pt x="0" y="49623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12187">
            <a:off x="-3355547" y="5702701"/>
            <a:ext cx="6188718" cy="6488826"/>
          </a:xfrm>
          <a:custGeom>
            <a:avLst/>
            <a:gdLst/>
            <a:ahLst/>
            <a:cxnLst/>
            <a:rect l="l" t="t" r="r" b="b"/>
            <a:pathLst>
              <a:path w="6188718" h="6488826">
                <a:moveTo>
                  <a:pt x="0" y="0"/>
                </a:moveTo>
                <a:lnTo>
                  <a:pt x="6188718" y="0"/>
                </a:lnTo>
                <a:lnTo>
                  <a:pt x="6188718" y="6488826"/>
                </a:lnTo>
                <a:lnTo>
                  <a:pt x="0" y="6488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40421" y="952500"/>
            <a:ext cx="11718379" cy="7053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6"/>
              </a:lnSpc>
            </a:pPr>
            <a:r>
              <a:rPr lang="en-US" sz="5051" b="1" i="1" dirty="0">
                <a:solidFill>
                  <a:srgbClr val="FFF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“</a:t>
            </a:r>
            <a:r>
              <a:rPr lang="en-US" sz="5051" b="1" i="1" dirty="0">
                <a:solidFill>
                  <a:srgbClr val="FFFFFF"/>
                </a:solidFill>
                <a:latin typeface="Arial" panose="020B0604020202020204" pitchFamily="34" charset="0"/>
                <a:ea typeface="Antonio Bold Italics"/>
                <a:cs typeface="Arial" panose="020B0604020202020204" pitchFamily="34" charset="0"/>
                <a:sym typeface="Antonio Bold Italics"/>
              </a:rPr>
              <a:t>CADA UNA DE LAS ACCIONES DESARROLLADAS REPRESENTA EL COMPROMISO DE TRABAJAR JUNTO A LAS COMUNIDADES, ESCUCHANDO SUS NECESIDADES Y APORTANDO DESDE EL TERRITORIO AL MEJORAMIENTO DE ESPACIOS COMUNITARIOS, DEPORTIVOS Y DE BENEFICIO COLECTIVO PARA LA PARROQUIA LA ASUNCIÓN.”</a:t>
            </a:r>
          </a:p>
        </p:txBody>
      </p:sp>
      <p:sp>
        <p:nvSpPr>
          <p:cNvPr id="8" name="Freeform 8"/>
          <p:cNvSpPr/>
          <p:nvPr/>
        </p:nvSpPr>
        <p:spPr>
          <a:xfrm rot="-4341457">
            <a:off x="-5391138" y="6388407"/>
            <a:ext cx="12839677" cy="7797185"/>
          </a:xfrm>
          <a:custGeom>
            <a:avLst/>
            <a:gdLst/>
            <a:ahLst/>
            <a:cxnLst/>
            <a:rect l="l" t="t" r="r" b="b"/>
            <a:pathLst>
              <a:path w="12839677" h="7797185">
                <a:moveTo>
                  <a:pt x="0" y="0"/>
                </a:moveTo>
                <a:lnTo>
                  <a:pt x="12839676" y="0"/>
                </a:lnTo>
                <a:lnTo>
                  <a:pt x="12839676" y="7797186"/>
                </a:lnTo>
                <a:lnTo>
                  <a:pt x="0" y="7797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61619" y="348770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7814810" y="-1384208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68466">
            <a:off x="1919339" y="3037242"/>
            <a:ext cx="13065316" cy="1599053"/>
            <a:chOff x="0" y="0"/>
            <a:chExt cx="3159721" cy="3867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9721" cy="386716"/>
            </a:xfrm>
            <a:custGeom>
              <a:avLst/>
              <a:gdLst/>
              <a:ahLst/>
              <a:cxnLst/>
              <a:rect l="l" t="t" r="r" b="b"/>
              <a:pathLst>
                <a:path w="3159721" h="386716">
                  <a:moveTo>
                    <a:pt x="203200" y="0"/>
                  </a:moveTo>
                  <a:lnTo>
                    <a:pt x="3159721" y="0"/>
                  </a:lnTo>
                  <a:lnTo>
                    <a:pt x="2956521" y="386716"/>
                  </a:lnTo>
                  <a:lnTo>
                    <a:pt x="0" y="386716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956521" cy="42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30964" y="3264469"/>
            <a:ext cx="10642067" cy="1418890"/>
            <a:chOff x="0" y="0"/>
            <a:chExt cx="2900474" cy="3867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00474" cy="386716"/>
            </a:xfrm>
            <a:custGeom>
              <a:avLst/>
              <a:gdLst/>
              <a:ahLst/>
              <a:cxnLst/>
              <a:rect l="l" t="t" r="r" b="b"/>
              <a:pathLst>
                <a:path w="2900474" h="386716">
                  <a:moveTo>
                    <a:pt x="203200" y="0"/>
                  </a:moveTo>
                  <a:lnTo>
                    <a:pt x="2900474" y="0"/>
                  </a:lnTo>
                  <a:lnTo>
                    <a:pt x="2697274" y="386716"/>
                  </a:lnTo>
                  <a:lnTo>
                    <a:pt x="0" y="3867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697274" cy="42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895584">
            <a:off x="10215752" y="2121720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19" y="0"/>
                </a:lnTo>
                <a:lnTo>
                  <a:pt x="15629619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96937" y="-2213463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9450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299932">
            <a:off x="-4493825" y="6539753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3" y="0"/>
                </a:lnTo>
                <a:lnTo>
                  <a:pt x="10974773" y="6664681"/>
                </a:lnTo>
                <a:lnTo>
                  <a:pt x="0" y="666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393797">
            <a:off x="-2922885" y="6437260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27120" y="268929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59" y="0"/>
                </a:lnTo>
                <a:lnTo>
                  <a:pt x="2980859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58968" y="2850689"/>
            <a:ext cx="9572972" cy="177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1"/>
              </a:lnSpc>
            </a:pPr>
            <a:r>
              <a:rPr lang="en-US" sz="10336" b="1" spc="134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CUENTAS 2025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16617" y="1146264"/>
            <a:ext cx="10756414" cy="2118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02"/>
              </a:lnSpc>
            </a:pPr>
            <a:r>
              <a:rPr lang="en-US" sz="12359" b="1" spc="395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RENDICIÓN DE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96681" y="5886379"/>
            <a:ext cx="9282138" cy="78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3"/>
              </a:lnSpc>
            </a:pPr>
            <a:r>
              <a:rPr lang="en-US" sz="4537" i="1">
                <a:solidFill>
                  <a:srgbClr val="FFFFFF"/>
                </a:solidFill>
                <a:latin typeface="ABeeZee Italics"/>
                <a:ea typeface="ABeeZee Italics"/>
                <a:cs typeface="ABeeZee Italics"/>
                <a:sym typeface="ABeeZee Italics"/>
              </a:rPr>
              <a:t>VOCAL DE LA JUNTA PARROQUIAL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96681" y="6558979"/>
            <a:ext cx="8911758" cy="98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0"/>
              </a:lnSpc>
            </a:pPr>
            <a:r>
              <a:rPr lang="en-US" sz="5757">
                <a:solidFill>
                  <a:srgbClr val="FFFFFF"/>
                </a:solidFill>
                <a:latin typeface="ABeeZee Bold"/>
                <a:ea typeface="ABeeZee Bold"/>
                <a:cs typeface="ABeeZee Bold"/>
                <a:sym typeface="ABeeZee Bold"/>
              </a:rPr>
              <a:t>JUANA RODAS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789848" y="3428617"/>
            <a:ext cx="6893628" cy="6902255"/>
          </a:xfrm>
          <a:custGeom>
            <a:avLst/>
            <a:gdLst/>
            <a:ahLst/>
            <a:cxnLst/>
            <a:rect l="l" t="t" r="r" b="b"/>
            <a:pathLst>
              <a:path w="6893628" h="6902255">
                <a:moveTo>
                  <a:pt x="0" y="0"/>
                </a:moveTo>
                <a:lnTo>
                  <a:pt x="6893628" y="0"/>
                </a:lnTo>
                <a:lnTo>
                  <a:pt x="6893628" y="6902255"/>
                </a:lnTo>
                <a:lnTo>
                  <a:pt x="0" y="6902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7814810" y="-1384208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68466">
            <a:off x="1919339" y="3037242"/>
            <a:ext cx="13065316" cy="1599053"/>
            <a:chOff x="0" y="0"/>
            <a:chExt cx="3159721" cy="3867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9721" cy="386716"/>
            </a:xfrm>
            <a:custGeom>
              <a:avLst/>
              <a:gdLst/>
              <a:ahLst/>
              <a:cxnLst/>
              <a:rect l="l" t="t" r="r" b="b"/>
              <a:pathLst>
                <a:path w="3159721" h="386716">
                  <a:moveTo>
                    <a:pt x="203200" y="0"/>
                  </a:moveTo>
                  <a:lnTo>
                    <a:pt x="3159721" y="0"/>
                  </a:lnTo>
                  <a:lnTo>
                    <a:pt x="2956521" y="386716"/>
                  </a:lnTo>
                  <a:lnTo>
                    <a:pt x="0" y="386716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956521" cy="42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30964" y="3264469"/>
            <a:ext cx="10642067" cy="1418890"/>
            <a:chOff x="0" y="0"/>
            <a:chExt cx="2900474" cy="3867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00474" cy="386716"/>
            </a:xfrm>
            <a:custGeom>
              <a:avLst/>
              <a:gdLst/>
              <a:ahLst/>
              <a:cxnLst/>
              <a:rect l="l" t="t" r="r" b="b"/>
              <a:pathLst>
                <a:path w="2900474" h="386716">
                  <a:moveTo>
                    <a:pt x="203200" y="0"/>
                  </a:moveTo>
                  <a:lnTo>
                    <a:pt x="2900474" y="0"/>
                  </a:lnTo>
                  <a:lnTo>
                    <a:pt x="2697274" y="386716"/>
                  </a:lnTo>
                  <a:lnTo>
                    <a:pt x="0" y="3867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697274" cy="42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895584">
            <a:off x="10215752" y="2121720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19" y="0"/>
                </a:lnTo>
                <a:lnTo>
                  <a:pt x="15629619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896937" y="-2213463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99450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299932">
            <a:off x="-4493825" y="6539753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3" y="0"/>
                </a:lnTo>
                <a:lnTo>
                  <a:pt x="10974773" y="6664681"/>
                </a:lnTo>
                <a:lnTo>
                  <a:pt x="0" y="666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393797">
            <a:off x="-2922885" y="6437260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027120" y="268929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59" y="0"/>
                </a:lnTo>
                <a:lnTo>
                  <a:pt x="2980859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789848" y="3428617"/>
            <a:ext cx="6893628" cy="6902255"/>
          </a:xfrm>
          <a:custGeom>
            <a:avLst/>
            <a:gdLst/>
            <a:ahLst/>
            <a:cxnLst/>
            <a:rect l="l" t="t" r="r" b="b"/>
            <a:pathLst>
              <a:path w="6893628" h="6902255">
                <a:moveTo>
                  <a:pt x="0" y="0"/>
                </a:moveTo>
                <a:lnTo>
                  <a:pt x="6893628" y="0"/>
                </a:lnTo>
                <a:lnTo>
                  <a:pt x="6893628" y="6902255"/>
                </a:lnTo>
                <a:lnTo>
                  <a:pt x="0" y="6902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358968" y="2850689"/>
            <a:ext cx="9572972" cy="177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1"/>
              </a:lnSpc>
            </a:pPr>
            <a:r>
              <a:rPr lang="en-US" sz="10336" b="1" spc="134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CUENTAS 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16617" y="1146264"/>
            <a:ext cx="10756414" cy="2118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02"/>
              </a:lnSpc>
            </a:pPr>
            <a:r>
              <a:rPr lang="en-US" sz="12359" b="1" spc="395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RENDICIÓN DE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96681" y="5640881"/>
            <a:ext cx="9282138" cy="313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13"/>
              </a:lnSpc>
            </a:pPr>
            <a:r>
              <a:rPr lang="en-US" sz="4437" i="1">
                <a:solidFill>
                  <a:srgbClr val="FFFFFF"/>
                </a:solidFill>
                <a:latin typeface="ABeeZee Italics"/>
                <a:ea typeface="ABeeZee Italics"/>
                <a:cs typeface="ABeeZee Italics"/>
                <a:sym typeface="ABeeZee Italics"/>
              </a:rPr>
              <a:t>VOCAL DE LA JUNTA PARROQUIAL PRESIDENTA DE LA COMISIÓN DE INFRAESTRUCTURA</a:t>
            </a:r>
          </a:p>
          <a:p>
            <a:pPr algn="l">
              <a:lnSpc>
                <a:spcPts val="6353"/>
              </a:lnSpc>
            </a:pPr>
            <a:endParaRPr lang="en-US" sz="4437" i="1">
              <a:solidFill>
                <a:srgbClr val="FFFFFF"/>
              </a:solidFill>
              <a:latin typeface="ABeeZee Italics"/>
              <a:ea typeface="ABeeZee Italics"/>
              <a:cs typeface="ABeeZee Italics"/>
              <a:sym typeface="ABeeZee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696681" y="8087412"/>
            <a:ext cx="8911758" cy="98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0"/>
              </a:lnSpc>
            </a:pPr>
            <a:r>
              <a:rPr lang="en-US" sz="5757">
                <a:solidFill>
                  <a:srgbClr val="FFFFFF"/>
                </a:solidFill>
                <a:latin typeface="ABeeZee Bold"/>
                <a:ea typeface="ABeeZee Bold"/>
                <a:cs typeface="ABeeZee Bold"/>
                <a:sym typeface="ABeeZee Bold"/>
              </a:rPr>
              <a:t>JUANA RODAS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8423486" y="-1699589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73295" y="-3024947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299932">
            <a:off x="-3914203" y="5925960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4" y="0"/>
                </a:lnTo>
                <a:lnTo>
                  <a:pt x="10974774" y="6664680"/>
                </a:lnTo>
                <a:lnTo>
                  <a:pt x="0" y="66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393797">
            <a:off x="-2922885" y="6437260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27120" y="268929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59" y="0"/>
                </a:lnTo>
                <a:lnTo>
                  <a:pt x="2980859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462785" y="2461785"/>
            <a:ext cx="7182860" cy="718286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4790" y="0"/>
                  </a:moveTo>
                  <a:lnTo>
                    <a:pt x="788010" y="0"/>
                  </a:lnTo>
                  <a:cubicBezTo>
                    <a:pt x="801701" y="0"/>
                    <a:pt x="812800" y="11099"/>
                    <a:pt x="812800" y="24790"/>
                  </a:cubicBezTo>
                  <a:lnTo>
                    <a:pt x="812800" y="788010"/>
                  </a:lnTo>
                  <a:cubicBezTo>
                    <a:pt x="812800" y="801701"/>
                    <a:pt x="801701" y="812800"/>
                    <a:pt x="788010" y="812800"/>
                  </a:cubicBezTo>
                  <a:lnTo>
                    <a:pt x="24790" y="812800"/>
                  </a:lnTo>
                  <a:cubicBezTo>
                    <a:pt x="11099" y="812800"/>
                    <a:pt x="0" y="801701"/>
                    <a:pt x="0" y="788010"/>
                  </a:cubicBezTo>
                  <a:lnTo>
                    <a:pt x="0" y="24790"/>
                  </a:lnTo>
                  <a:cubicBezTo>
                    <a:pt x="0" y="11099"/>
                    <a:pt x="11099" y="0"/>
                    <a:pt x="24790" y="0"/>
                  </a:cubicBezTo>
                  <a:close/>
                </a:path>
              </a:pathLst>
            </a:custGeom>
            <a:blipFill>
              <a:blip r:embed="rId7"/>
              <a:stretch>
                <a:fillRect t="-16445" b="-1644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456338" y="2364040"/>
            <a:ext cx="8006447" cy="547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8"/>
              </a:lnSpc>
            </a:pPr>
            <a:r>
              <a:rPr lang="en-US" sz="3884" i="1">
                <a:solidFill>
                  <a:srgbClr val="FFFFFF"/>
                </a:solidFill>
                <a:latin typeface="ABeeZee Italics"/>
                <a:ea typeface="ABeeZee Italics"/>
                <a:cs typeface="ABeeZee Italics"/>
                <a:sym typeface="ABeeZee Italics"/>
              </a:rPr>
              <a:t>“El trabajo en territorio permite conocer de cerca las necesidades de cada comunidad, caminar junto a la gente y apoyar procesos que fortalecen los espacios comunitarios, deportivos, religiosos y educativos de la parroquia.”</a:t>
            </a:r>
          </a:p>
        </p:txBody>
      </p:sp>
      <p:sp>
        <p:nvSpPr>
          <p:cNvPr id="10" name="Freeform 10"/>
          <p:cNvSpPr/>
          <p:nvPr/>
        </p:nvSpPr>
        <p:spPr>
          <a:xfrm rot="-895584">
            <a:off x="10473190" y="2460368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97433" y="400256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12039442" y="3821713"/>
            <a:ext cx="12109647" cy="7353858"/>
          </a:xfrm>
          <a:custGeom>
            <a:avLst/>
            <a:gdLst/>
            <a:ahLst/>
            <a:cxnLst/>
            <a:rect l="l" t="t" r="r" b="b"/>
            <a:pathLst>
              <a:path w="12109647" h="7353858">
                <a:moveTo>
                  <a:pt x="0" y="0"/>
                </a:moveTo>
                <a:lnTo>
                  <a:pt x="12109647" y="0"/>
                </a:lnTo>
                <a:lnTo>
                  <a:pt x="12109647" y="7353859"/>
                </a:lnTo>
                <a:lnTo>
                  <a:pt x="0" y="7353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2704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336546">
            <a:off x="1989466" y="1428735"/>
            <a:ext cx="11454767" cy="1300692"/>
            <a:chOff x="0" y="0"/>
            <a:chExt cx="3823956" cy="434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23957" cy="434211"/>
            </a:xfrm>
            <a:custGeom>
              <a:avLst/>
              <a:gdLst/>
              <a:ahLst/>
              <a:cxnLst/>
              <a:rect l="l" t="t" r="r" b="b"/>
              <a:pathLst>
                <a:path w="3823957" h="434211">
                  <a:moveTo>
                    <a:pt x="203200" y="0"/>
                  </a:moveTo>
                  <a:lnTo>
                    <a:pt x="3823957" y="0"/>
                  </a:lnTo>
                  <a:lnTo>
                    <a:pt x="3620757" y="434211"/>
                  </a:lnTo>
                  <a:lnTo>
                    <a:pt x="0" y="434211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3620756" cy="472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336546">
            <a:off x="2627175" y="1432214"/>
            <a:ext cx="12066833" cy="1267222"/>
            <a:chOff x="0" y="0"/>
            <a:chExt cx="4054926" cy="425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4926" cy="425836"/>
            </a:xfrm>
            <a:custGeom>
              <a:avLst/>
              <a:gdLst/>
              <a:ahLst/>
              <a:cxnLst/>
              <a:rect l="l" t="t" r="r" b="b"/>
              <a:pathLst>
                <a:path w="4054926" h="425836">
                  <a:moveTo>
                    <a:pt x="203200" y="0"/>
                  </a:moveTo>
                  <a:lnTo>
                    <a:pt x="4054926" y="0"/>
                  </a:lnTo>
                  <a:lnTo>
                    <a:pt x="3851726" y="425836"/>
                  </a:lnTo>
                  <a:lnTo>
                    <a:pt x="0" y="42583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851726" cy="463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51177" y="4100892"/>
            <a:ext cx="4232078" cy="4294429"/>
          </a:xfrm>
          <a:custGeom>
            <a:avLst/>
            <a:gdLst/>
            <a:ahLst/>
            <a:cxnLst/>
            <a:rect l="l" t="t" r="r" b="b"/>
            <a:pathLst>
              <a:path w="4232078" h="4294429">
                <a:moveTo>
                  <a:pt x="0" y="0"/>
                </a:moveTo>
                <a:lnTo>
                  <a:pt x="4232078" y="0"/>
                </a:lnTo>
                <a:lnTo>
                  <a:pt x="4232078" y="4294429"/>
                </a:lnTo>
                <a:lnTo>
                  <a:pt x="0" y="429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95584">
            <a:off x="-6626003" y="-964366"/>
            <a:ext cx="12109647" cy="7353858"/>
          </a:xfrm>
          <a:custGeom>
            <a:avLst/>
            <a:gdLst/>
            <a:ahLst/>
            <a:cxnLst/>
            <a:rect l="l" t="t" r="r" b="b"/>
            <a:pathLst>
              <a:path w="12109647" h="7353858">
                <a:moveTo>
                  <a:pt x="0" y="0"/>
                </a:moveTo>
                <a:lnTo>
                  <a:pt x="12109647" y="0"/>
                </a:lnTo>
                <a:lnTo>
                  <a:pt x="12109647" y="7353858"/>
                </a:lnTo>
                <a:lnTo>
                  <a:pt x="0" y="7353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318734" y="-2399888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80640" y="4261530"/>
            <a:ext cx="3973152" cy="3973152"/>
          </a:xfrm>
          <a:custGeom>
            <a:avLst/>
            <a:gdLst/>
            <a:ahLst/>
            <a:cxnLst/>
            <a:rect l="l" t="t" r="r" b="b"/>
            <a:pathLst>
              <a:path w="3973152" h="3973152">
                <a:moveTo>
                  <a:pt x="0" y="0"/>
                </a:moveTo>
                <a:lnTo>
                  <a:pt x="3973152" y="0"/>
                </a:lnTo>
                <a:lnTo>
                  <a:pt x="3973152" y="3973152"/>
                </a:lnTo>
                <a:lnTo>
                  <a:pt x="0" y="397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 rot="-335840">
            <a:off x="3114912" y="1380556"/>
            <a:ext cx="11086615" cy="114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7"/>
              </a:lnSpc>
              <a:spcBef>
                <a:spcPct val="0"/>
              </a:spcBef>
            </a:pPr>
            <a:r>
              <a:rPr lang="en-US" sz="3105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LÍNEAS DE TRABAJO IMPULSADAS DURANTE EL PERIODO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6814" y="4777763"/>
            <a:ext cx="3640805" cy="281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Trabajo Comunitario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Participación en mingas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Coordinación con moradores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Mejoramiento de espacios comunitarios</a:t>
            </a:r>
          </a:p>
        </p:txBody>
      </p:sp>
      <p:sp>
        <p:nvSpPr>
          <p:cNvPr id="17" name="Freeform 17"/>
          <p:cNvSpPr/>
          <p:nvPr/>
        </p:nvSpPr>
        <p:spPr>
          <a:xfrm>
            <a:off x="4911922" y="4954346"/>
            <a:ext cx="4232078" cy="4294429"/>
          </a:xfrm>
          <a:custGeom>
            <a:avLst/>
            <a:gdLst/>
            <a:ahLst/>
            <a:cxnLst/>
            <a:rect l="l" t="t" r="r" b="b"/>
            <a:pathLst>
              <a:path w="4232078" h="4294429">
                <a:moveTo>
                  <a:pt x="0" y="0"/>
                </a:moveTo>
                <a:lnTo>
                  <a:pt x="4232078" y="0"/>
                </a:lnTo>
                <a:lnTo>
                  <a:pt x="4232078" y="4294429"/>
                </a:lnTo>
                <a:lnTo>
                  <a:pt x="0" y="429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041385" y="5114985"/>
            <a:ext cx="3973152" cy="3973152"/>
          </a:xfrm>
          <a:custGeom>
            <a:avLst/>
            <a:gdLst/>
            <a:ahLst/>
            <a:cxnLst/>
            <a:rect l="l" t="t" r="r" b="b"/>
            <a:pathLst>
              <a:path w="3973152" h="3973152">
                <a:moveTo>
                  <a:pt x="0" y="0"/>
                </a:moveTo>
                <a:lnTo>
                  <a:pt x="3973152" y="0"/>
                </a:lnTo>
                <a:lnTo>
                  <a:pt x="3973152" y="3973152"/>
                </a:lnTo>
                <a:lnTo>
                  <a:pt x="0" y="397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278482" y="5602643"/>
            <a:ext cx="3640805" cy="336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Infraestructura y Apoyo Social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Entrega de materiales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Apoyo a obras comunitarias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Mejoramiento de espacios públicos</a:t>
            </a:r>
          </a:p>
          <a:p>
            <a:pPr algn="l">
              <a:lnSpc>
                <a:spcPts val="3779"/>
              </a:lnSpc>
            </a:pPr>
            <a:endParaRPr lang="en-US" sz="2199" b="1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277350" y="4261530"/>
            <a:ext cx="4232078" cy="4294429"/>
          </a:xfrm>
          <a:custGeom>
            <a:avLst/>
            <a:gdLst/>
            <a:ahLst/>
            <a:cxnLst/>
            <a:rect l="l" t="t" r="r" b="b"/>
            <a:pathLst>
              <a:path w="4232078" h="4294429">
                <a:moveTo>
                  <a:pt x="0" y="0"/>
                </a:moveTo>
                <a:lnTo>
                  <a:pt x="4232078" y="0"/>
                </a:lnTo>
                <a:lnTo>
                  <a:pt x="4232078" y="4294429"/>
                </a:lnTo>
                <a:lnTo>
                  <a:pt x="0" y="429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406813" y="4422168"/>
            <a:ext cx="3973152" cy="3973152"/>
          </a:xfrm>
          <a:custGeom>
            <a:avLst/>
            <a:gdLst/>
            <a:ahLst/>
            <a:cxnLst/>
            <a:rect l="l" t="t" r="r" b="b"/>
            <a:pathLst>
              <a:path w="3973152" h="3973152">
                <a:moveTo>
                  <a:pt x="0" y="0"/>
                </a:moveTo>
                <a:lnTo>
                  <a:pt x="3973152" y="0"/>
                </a:lnTo>
                <a:lnTo>
                  <a:pt x="3973152" y="3973153"/>
                </a:lnTo>
                <a:lnTo>
                  <a:pt x="0" y="39731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9572986" y="4909827"/>
            <a:ext cx="3640805" cy="354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Educación y Espacios Deportivos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Apoyo a instituciones educativas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Adecentamiento de canchas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Trabajo en espacios de encuentro ciudadano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endParaRPr lang="en-US" sz="2099" b="1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5027120" y="268929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59" y="0"/>
                </a:lnTo>
                <a:lnTo>
                  <a:pt x="2980859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69864" y="5114985"/>
            <a:ext cx="4232078" cy="4294429"/>
          </a:xfrm>
          <a:custGeom>
            <a:avLst/>
            <a:gdLst/>
            <a:ahLst/>
            <a:cxnLst/>
            <a:rect l="l" t="t" r="r" b="b"/>
            <a:pathLst>
              <a:path w="4232078" h="4294429">
                <a:moveTo>
                  <a:pt x="0" y="0"/>
                </a:moveTo>
                <a:lnTo>
                  <a:pt x="4232078" y="0"/>
                </a:lnTo>
                <a:lnTo>
                  <a:pt x="4232078" y="4294428"/>
                </a:lnTo>
                <a:lnTo>
                  <a:pt x="0" y="4294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799327" y="5275623"/>
            <a:ext cx="3973152" cy="3973152"/>
          </a:xfrm>
          <a:custGeom>
            <a:avLst/>
            <a:gdLst/>
            <a:ahLst/>
            <a:cxnLst/>
            <a:rect l="l" t="t" r="r" b="b"/>
            <a:pathLst>
              <a:path w="3973152" h="3973152">
                <a:moveTo>
                  <a:pt x="0" y="0"/>
                </a:moveTo>
                <a:lnTo>
                  <a:pt x="3973152" y="0"/>
                </a:lnTo>
                <a:lnTo>
                  <a:pt x="3973152" y="3973152"/>
                </a:lnTo>
                <a:lnTo>
                  <a:pt x="0" y="397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965500" y="5517498"/>
            <a:ext cx="3640805" cy="383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Fortalecimiento de Identidad y Comunidad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Mejoramiento del cementerio parroquial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Construcción de espacios simbólicos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Apoyo a iniciativas comunitarias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endParaRPr lang="en-US" sz="1999" b="1">
              <a:solidFill>
                <a:srgbClr val="00553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12753683" y="4407810"/>
            <a:ext cx="11068634" cy="6721679"/>
          </a:xfrm>
          <a:custGeom>
            <a:avLst/>
            <a:gdLst/>
            <a:ahLst/>
            <a:cxnLst/>
            <a:rect l="l" t="t" r="r" b="b"/>
            <a:pathLst>
              <a:path w="11068634" h="6721679">
                <a:moveTo>
                  <a:pt x="0" y="0"/>
                </a:moveTo>
                <a:lnTo>
                  <a:pt x="11068634" y="0"/>
                </a:lnTo>
                <a:lnTo>
                  <a:pt x="11068634" y="6721679"/>
                </a:lnTo>
                <a:lnTo>
                  <a:pt x="0" y="672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57952" y="7298685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517235">
            <a:off x="-6126360" y="7521976"/>
            <a:ext cx="11068634" cy="6721679"/>
          </a:xfrm>
          <a:custGeom>
            <a:avLst/>
            <a:gdLst/>
            <a:ahLst/>
            <a:cxnLst/>
            <a:rect l="l" t="t" r="r" b="b"/>
            <a:pathLst>
              <a:path w="11068634" h="6721679">
                <a:moveTo>
                  <a:pt x="0" y="0"/>
                </a:moveTo>
                <a:lnTo>
                  <a:pt x="11068634" y="0"/>
                </a:lnTo>
                <a:lnTo>
                  <a:pt x="11068634" y="6721680"/>
                </a:lnTo>
                <a:lnTo>
                  <a:pt x="0" y="672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306832">
            <a:off x="3829523" y="684542"/>
            <a:ext cx="11310001" cy="1610337"/>
            <a:chOff x="0" y="0"/>
            <a:chExt cx="3637013" cy="5178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37013" cy="517844"/>
            </a:xfrm>
            <a:custGeom>
              <a:avLst/>
              <a:gdLst/>
              <a:ahLst/>
              <a:cxnLst/>
              <a:rect l="l" t="t" r="r" b="b"/>
              <a:pathLst>
                <a:path w="3637013" h="517844">
                  <a:moveTo>
                    <a:pt x="203200" y="0"/>
                  </a:moveTo>
                  <a:lnTo>
                    <a:pt x="3637013" y="0"/>
                  </a:lnTo>
                  <a:lnTo>
                    <a:pt x="3433813" y="517844"/>
                  </a:lnTo>
                  <a:lnTo>
                    <a:pt x="0" y="517844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3433813" cy="555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243023">
            <a:off x="-2245751" y="7129259"/>
            <a:ext cx="8156156" cy="4953011"/>
          </a:xfrm>
          <a:custGeom>
            <a:avLst/>
            <a:gdLst/>
            <a:ahLst/>
            <a:cxnLst/>
            <a:rect l="l" t="t" r="r" b="b"/>
            <a:pathLst>
              <a:path w="8156156" h="4953011">
                <a:moveTo>
                  <a:pt x="0" y="0"/>
                </a:moveTo>
                <a:lnTo>
                  <a:pt x="8156156" y="0"/>
                </a:lnTo>
                <a:lnTo>
                  <a:pt x="8156156" y="4953011"/>
                </a:lnTo>
                <a:lnTo>
                  <a:pt x="0" y="49530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647570">
            <a:off x="1036752" y="3395376"/>
            <a:ext cx="8725109" cy="6337919"/>
            <a:chOff x="0" y="0"/>
            <a:chExt cx="6350000" cy="46126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4612640"/>
            </a:xfrm>
            <a:custGeom>
              <a:avLst/>
              <a:gdLst/>
              <a:ahLst/>
              <a:cxnLst/>
              <a:rect l="l" t="t" r="r" b="b"/>
              <a:pathLst>
                <a:path w="6350000" h="4612640">
                  <a:moveTo>
                    <a:pt x="0" y="2670810"/>
                  </a:moveTo>
                  <a:lnTo>
                    <a:pt x="1606550" y="4612640"/>
                  </a:lnTo>
                  <a:lnTo>
                    <a:pt x="4968240" y="4612640"/>
                  </a:lnTo>
                  <a:lnTo>
                    <a:pt x="4968240" y="2670810"/>
                  </a:ln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448068">
            <a:off x="1358473" y="3550405"/>
            <a:ext cx="8298268" cy="6027862"/>
            <a:chOff x="0" y="0"/>
            <a:chExt cx="6350000" cy="4612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4612640"/>
            </a:xfrm>
            <a:custGeom>
              <a:avLst/>
              <a:gdLst/>
              <a:ahLst/>
              <a:cxnLst/>
              <a:rect l="l" t="t" r="r" b="b"/>
              <a:pathLst>
                <a:path w="6350000" h="4612640">
                  <a:moveTo>
                    <a:pt x="0" y="2670810"/>
                  </a:moveTo>
                  <a:lnTo>
                    <a:pt x="1606550" y="4612640"/>
                  </a:lnTo>
                  <a:lnTo>
                    <a:pt x="4968240" y="4612640"/>
                  </a:lnTo>
                  <a:lnTo>
                    <a:pt x="4968240" y="2670810"/>
                  </a:ln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796" b="-179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306832">
            <a:off x="1703729" y="1019635"/>
            <a:ext cx="12342073" cy="1314371"/>
            <a:chOff x="0" y="0"/>
            <a:chExt cx="4846435" cy="5161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46435" cy="516122"/>
            </a:xfrm>
            <a:custGeom>
              <a:avLst/>
              <a:gdLst/>
              <a:ahLst/>
              <a:cxnLst/>
              <a:rect l="l" t="t" r="r" b="b"/>
              <a:pathLst>
                <a:path w="4846435" h="516122">
                  <a:moveTo>
                    <a:pt x="203200" y="0"/>
                  </a:moveTo>
                  <a:lnTo>
                    <a:pt x="4846435" y="0"/>
                  </a:lnTo>
                  <a:lnTo>
                    <a:pt x="4643235" y="516122"/>
                  </a:lnTo>
                  <a:lnTo>
                    <a:pt x="0" y="51612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4643235" cy="554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 rot="-306126">
            <a:off x="-422568" y="864760"/>
            <a:ext cx="16869287" cy="1248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7"/>
              </a:lnSpc>
            </a:pPr>
            <a:r>
              <a:rPr lang="en-US" sz="3512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TRABAJO COMUNITARIO </a:t>
            </a:r>
          </a:p>
          <a:p>
            <a:pPr marL="0" lvl="0" indent="0" algn="ctr">
              <a:lnSpc>
                <a:spcPts val="4497"/>
              </a:lnSpc>
              <a:spcBef>
                <a:spcPct val="0"/>
              </a:spcBef>
            </a:pPr>
            <a:r>
              <a:rPr lang="en-US" sz="3212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MEDIANTE MINGAS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83572" y="2548782"/>
            <a:ext cx="6985226" cy="7634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7"/>
              </a:lnSpc>
            </a:pPr>
            <a:r>
              <a:rPr lang="en-US" sz="3933" i="1">
                <a:solidFill>
                  <a:srgbClr val="FFFFFF"/>
                </a:solidFill>
                <a:latin typeface="ABeeZee Italics"/>
                <a:ea typeface="ABeeZee Italics"/>
                <a:cs typeface="ABeeZee Italics"/>
                <a:sym typeface="ABeeZee Italics"/>
              </a:rPr>
              <a:t>“Se participó y apoyó jornadas comunitarias enfocadas en el mejoramiento y adecentamiento de espacios deportivos y comunitarios en diferentes sectores de la parroquia, promoviendo el trabajo conjunto con moradores y dirigentes.”</a:t>
            </a:r>
          </a:p>
          <a:p>
            <a:pPr algn="l">
              <a:lnSpc>
                <a:spcPts val="5507"/>
              </a:lnSpc>
            </a:pPr>
            <a:endParaRPr lang="en-US" sz="3933" i="1">
              <a:solidFill>
                <a:srgbClr val="FFFFFF"/>
              </a:solidFill>
              <a:latin typeface="ABeeZee Italics"/>
              <a:ea typeface="ABeeZee Italics"/>
              <a:cs typeface="ABeeZee Italics"/>
              <a:sym typeface="ABeeZee Itali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5027120" y="268929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59" y="0"/>
                </a:lnTo>
                <a:lnTo>
                  <a:pt x="2980859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253">
            <a:off x="14779281" y="3812873"/>
            <a:ext cx="12839677" cy="7797185"/>
          </a:xfrm>
          <a:custGeom>
            <a:avLst/>
            <a:gdLst/>
            <a:ahLst/>
            <a:cxnLst/>
            <a:rect l="l" t="t" r="r" b="b"/>
            <a:pathLst>
              <a:path w="12839677" h="7797185">
                <a:moveTo>
                  <a:pt x="0" y="0"/>
                </a:moveTo>
                <a:lnTo>
                  <a:pt x="12839676" y="0"/>
                </a:lnTo>
                <a:lnTo>
                  <a:pt x="12839676" y="7797185"/>
                </a:lnTo>
                <a:lnTo>
                  <a:pt x="0" y="779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14921">
            <a:off x="14117002" y="7300549"/>
            <a:ext cx="4732839" cy="4962348"/>
          </a:xfrm>
          <a:custGeom>
            <a:avLst/>
            <a:gdLst/>
            <a:ahLst/>
            <a:cxnLst/>
            <a:rect l="l" t="t" r="r" b="b"/>
            <a:pathLst>
              <a:path w="4732839" h="4962348">
                <a:moveTo>
                  <a:pt x="0" y="0"/>
                </a:moveTo>
                <a:lnTo>
                  <a:pt x="4732839" y="0"/>
                </a:lnTo>
                <a:lnTo>
                  <a:pt x="4732839" y="4962348"/>
                </a:lnTo>
                <a:lnTo>
                  <a:pt x="0" y="496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36021">
            <a:off x="509403" y="389911"/>
            <a:ext cx="7299085" cy="682627"/>
            <a:chOff x="0" y="0"/>
            <a:chExt cx="4135011" cy="3867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35011" cy="386716"/>
            </a:xfrm>
            <a:custGeom>
              <a:avLst/>
              <a:gdLst/>
              <a:ahLst/>
              <a:cxnLst/>
              <a:rect l="l" t="t" r="r" b="b"/>
              <a:pathLst>
                <a:path w="4135011" h="386716">
                  <a:moveTo>
                    <a:pt x="203200" y="0"/>
                  </a:moveTo>
                  <a:lnTo>
                    <a:pt x="4135011" y="0"/>
                  </a:lnTo>
                  <a:lnTo>
                    <a:pt x="3931811" y="386716"/>
                  </a:lnTo>
                  <a:lnTo>
                    <a:pt x="0" y="386716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3931811" cy="424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16160">
            <a:off x="254915" y="578680"/>
            <a:ext cx="7203421" cy="1111545"/>
            <a:chOff x="0" y="0"/>
            <a:chExt cx="4759651" cy="7344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59651" cy="734452"/>
            </a:xfrm>
            <a:custGeom>
              <a:avLst/>
              <a:gdLst/>
              <a:ahLst/>
              <a:cxnLst/>
              <a:rect l="l" t="t" r="r" b="b"/>
              <a:pathLst>
                <a:path w="4759651" h="734452">
                  <a:moveTo>
                    <a:pt x="203200" y="0"/>
                  </a:moveTo>
                  <a:lnTo>
                    <a:pt x="4759651" y="0"/>
                  </a:lnTo>
                  <a:lnTo>
                    <a:pt x="4556451" y="734452"/>
                  </a:lnTo>
                  <a:lnTo>
                    <a:pt x="0" y="73445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4556451" cy="772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-2310108" y="5953607"/>
            <a:ext cx="6188718" cy="6488826"/>
          </a:xfrm>
          <a:custGeom>
            <a:avLst/>
            <a:gdLst/>
            <a:ahLst/>
            <a:cxnLst/>
            <a:rect l="l" t="t" r="r" b="b"/>
            <a:pathLst>
              <a:path w="6188718" h="6488826">
                <a:moveTo>
                  <a:pt x="0" y="0"/>
                </a:moveTo>
                <a:lnTo>
                  <a:pt x="6188718" y="0"/>
                </a:lnTo>
                <a:lnTo>
                  <a:pt x="6188718" y="6488826"/>
                </a:lnTo>
                <a:lnTo>
                  <a:pt x="0" y="648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115454">
            <a:off x="485360" y="642917"/>
            <a:ext cx="6623636" cy="92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49"/>
              </a:lnSpc>
            </a:pPr>
            <a:r>
              <a:rPr lang="en-US" sz="3045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COMUNIDADES INTERVENIDAS</a:t>
            </a:r>
          </a:p>
        </p:txBody>
      </p:sp>
      <p:sp>
        <p:nvSpPr>
          <p:cNvPr id="12" name="Freeform 12"/>
          <p:cNvSpPr/>
          <p:nvPr/>
        </p:nvSpPr>
        <p:spPr>
          <a:xfrm rot="-6309337">
            <a:off x="-4355714" y="5564549"/>
            <a:ext cx="12839677" cy="7797185"/>
          </a:xfrm>
          <a:custGeom>
            <a:avLst/>
            <a:gdLst/>
            <a:ahLst/>
            <a:cxnLst/>
            <a:rect l="l" t="t" r="r" b="b"/>
            <a:pathLst>
              <a:path w="12839677" h="7797185">
                <a:moveTo>
                  <a:pt x="0" y="0"/>
                </a:moveTo>
                <a:lnTo>
                  <a:pt x="12839676" y="0"/>
                </a:lnTo>
                <a:lnTo>
                  <a:pt x="12839676" y="7797185"/>
                </a:lnTo>
                <a:lnTo>
                  <a:pt x="0" y="779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697899" y="2179381"/>
            <a:ext cx="3086100" cy="911586"/>
            <a:chOff x="0" y="0"/>
            <a:chExt cx="812800" cy="24008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240089"/>
            </a:xfrm>
            <a:custGeom>
              <a:avLst/>
              <a:gdLst/>
              <a:ahLst/>
              <a:cxnLst/>
              <a:rect l="l" t="t" r="r" b="b"/>
              <a:pathLst>
                <a:path w="812800" h="240089">
                  <a:moveTo>
                    <a:pt x="120044" y="0"/>
                  </a:moveTo>
                  <a:lnTo>
                    <a:pt x="692756" y="0"/>
                  </a:lnTo>
                  <a:cubicBezTo>
                    <a:pt x="724593" y="0"/>
                    <a:pt x="755127" y="12647"/>
                    <a:pt x="777640" y="35160"/>
                  </a:cubicBezTo>
                  <a:cubicBezTo>
                    <a:pt x="800153" y="57673"/>
                    <a:pt x="812800" y="88207"/>
                    <a:pt x="812800" y="120044"/>
                  </a:cubicBezTo>
                  <a:lnTo>
                    <a:pt x="812800" y="120044"/>
                  </a:lnTo>
                  <a:cubicBezTo>
                    <a:pt x="812800" y="151882"/>
                    <a:pt x="800153" y="182416"/>
                    <a:pt x="777640" y="204928"/>
                  </a:cubicBezTo>
                  <a:cubicBezTo>
                    <a:pt x="755127" y="227441"/>
                    <a:pt x="724593" y="240089"/>
                    <a:pt x="692756" y="240089"/>
                  </a:cubicBezTo>
                  <a:lnTo>
                    <a:pt x="120044" y="240089"/>
                  </a:lnTo>
                  <a:cubicBezTo>
                    <a:pt x="88207" y="240089"/>
                    <a:pt x="57673" y="227441"/>
                    <a:pt x="35160" y="204928"/>
                  </a:cubicBezTo>
                  <a:cubicBezTo>
                    <a:pt x="12647" y="182416"/>
                    <a:pt x="0" y="151882"/>
                    <a:pt x="0" y="120044"/>
                  </a:cubicBezTo>
                  <a:lnTo>
                    <a:pt x="0" y="120044"/>
                  </a:lnTo>
                  <a:cubicBezTo>
                    <a:pt x="0" y="88207"/>
                    <a:pt x="12647" y="57673"/>
                    <a:pt x="35160" y="35160"/>
                  </a:cubicBezTo>
                  <a:cubicBezTo>
                    <a:pt x="57673" y="12647"/>
                    <a:pt x="88207" y="0"/>
                    <a:pt x="120044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278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212990" y="2314010"/>
            <a:ext cx="2132118" cy="75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5751" b="1" i="1">
                <a:solidFill>
                  <a:srgbClr val="FFF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SECTOR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433080" y="2179381"/>
            <a:ext cx="8208946" cy="911586"/>
            <a:chOff x="0" y="0"/>
            <a:chExt cx="2162027" cy="2400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62027" cy="240089"/>
            </a:xfrm>
            <a:custGeom>
              <a:avLst/>
              <a:gdLst/>
              <a:ahLst/>
              <a:cxnLst/>
              <a:rect l="l" t="t" r="r" b="b"/>
              <a:pathLst>
                <a:path w="2162027" h="240089">
                  <a:moveTo>
                    <a:pt x="48098" y="0"/>
                  </a:moveTo>
                  <a:lnTo>
                    <a:pt x="2113929" y="0"/>
                  </a:lnTo>
                  <a:cubicBezTo>
                    <a:pt x="2126685" y="0"/>
                    <a:pt x="2138919" y="5068"/>
                    <a:pt x="2147939" y="14088"/>
                  </a:cubicBezTo>
                  <a:cubicBezTo>
                    <a:pt x="2156959" y="23108"/>
                    <a:pt x="2162027" y="35342"/>
                    <a:pt x="2162027" y="48098"/>
                  </a:cubicBezTo>
                  <a:lnTo>
                    <a:pt x="2162027" y="191990"/>
                  </a:lnTo>
                  <a:cubicBezTo>
                    <a:pt x="2162027" y="218554"/>
                    <a:pt x="2140493" y="240089"/>
                    <a:pt x="2113929" y="240089"/>
                  </a:cubicBezTo>
                  <a:lnTo>
                    <a:pt x="48098" y="240089"/>
                  </a:lnTo>
                  <a:cubicBezTo>
                    <a:pt x="21534" y="240089"/>
                    <a:pt x="0" y="218554"/>
                    <a:pt x="0" y="191990"/>
                  </a:cubicBezTo>
                  <a:lnTo>
                    <a:pt x="0" y="48098"/>
                  </a:lnTo>
                  <a:cubicBezTo>
                    <a:pt x="0" y="21534"/>
                    <a:pt x="21534" y="0"/>
                    <a:pt x="48098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162027" cy="278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948171" y="2314010"/>
            <a:ext cx="7693855" cy="75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5751" b="1" i="1">
                <a:solidFill>
                  <a:srgbClr val="FFF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ACTIVIDAD DESARROLLADA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671937" y="3273527"/>
            <a:ext cx="3086100" cy="617389"/>
            <a:chOff x="0" y="0"/>
            <a:chExt cx="812800" cy="16260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07118" y="3273527"/>
            <a:ext cx="10244428" cy="617389"/>
            <a:chOff x="0" y="0"/>
            <a:chExt cx="2698121" cy="1626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609439" y="3295920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Cochaloma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22648" y="3310759"/>
            <a:ext cx="1036476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Pintado y adecentamiento de cancha comunitaria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2671937" y="4052841"/>
            <a:ext cx="3086100" cy="617389"/>
            <a:chOff x="0" y="0"/>
            <a:chExt cx="812800" cy="1626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609439" y="4075235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Santa Rosa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7407118" y="4052841"/>
            <a:ext cx="10244428" cy="617389"/>
            <a:chOff x="0" y="0"/>
            <a:chExt cx="2698121" cy="1626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008348" y="4090073"/>
            <a:ext cx="1036476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Participación en jornada de trabajo comunitario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693721" y="4832155"/>
            <a:ext cx="3086100" cy="617389"/>
            <a:chOff x="0" y="0"/>
            <a:chExt cx="812800" cy="16260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428903" y="4832155"/>
            <a:ext cx="10244428" cy="617389"/>
            <a:chOff x="0" y="0"/>
            <a:chExt cx="2698121" cy="16260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2631224" y="4854549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Arozhuma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144433" y="4869387"/>
            <a:ext cx="7974226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Mejoramiento de espacio deportivo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2693721" y="5611470"/>
            <a:ext cx="3086100" cy="617389"/>
            <a:chOff x="0" y="0"/>
            <a:chExt cx="812800" cy="1626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2631224" y="5633863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Rumiloma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7428903" y="5611470"/>
            <a:ext cx="10244428" cy="617389"/>
            <a:chOff x="0" y="0"/>
            <a:chExt cx="2698121" cy="16260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7030133" y="5648701"/>
            <a:ext cx="8942967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Adecentamiento de cancha comunitaria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2741346" y="6382538"/>
            <a:ext cx="3086100" cy="617389"/>
            <a:chOff x="0" y="0"/>
            <a:chExt cx="812800" cy="162605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476528" y="6382538"/>
            <a:ext cx="10244428" cy="617389"/>
            <a:chOff x="0" y="0"/>
            <a:chExt cx="2698121" cy="16260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2678849" y="6404931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Lugmahuco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192058" y="6419770"/>
            <a:ext cx="1036476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Pintado y mantenimiento de espacio comunitario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2741346" y="7161852"/>
            <a:ext cx="3086100" cy="617389"/>
            <a:chOff x="0" y="0"/>
            <a:chExt cx="812800" cy="162605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2678849" y="7184245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Chilchil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7476528" y="7161852"/>
            <a:ext cx="10244428" cy="617389"/>
            <a:chOff x="0" y="0"/>
            <a:chExt cx="2698121" cy="162605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7077758" y="7199084"/>
            <a:ext cx="8110311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Recuperación de espacio deportivo</a:t>
            </a:r>
          </a:p>
        </p:txBody>
      </p:sp>
      <p:grpSp>
        <p:nvGrpSpPr>
          <p:cNvPr id="69" name="Group 69"/>
          <p:cNvGrpSpPr/>
          <p:nvPr/>
        </p:nvGrpSpPr>
        <p:grpSpPr>
          <a:xfrm>
            <a:off x="2763131" y="7941166"/>
            <a:ext cx="3086100" cy="617389"/>
            <a:chOff x="0" y="0"/>
            <a:chExt cx="812800" cy="162605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1" name="TextBox 71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498312" y="7941166"/>
            <a:ext cx="10244428" cy="617389"/>
            <a:chOff x="0" y="0"/>
            <a:chExt cx="2698121" cy="162605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5" name="TextBox 75"/>
          <p:cNvSpPr txBox="1"/>
          <p:nvPr/>
        </p:nvSpPr>
        <p:spPr>
          <a:xfrm>
            <a:off x="2700634" y="7963559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San José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7153958" y="7968873"/>
            <a:ext cx="11074158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Participación en minga de mejoramiento comunitario</a:t>
            </a:r>
          </a:p>
        </p:txBody>
      </p:sp>
      <p:grpSp>
        <p:nvGrpSpPr>
          <p:cNvPr id="77" name="Group 77"/>
          <p:cNvGrpSpPr/>
          <p:nvPr/>
        </p:nvGrpSpPr>
        <p:grpSpPr>
          <a:xfrm>
            <a:off x="2763131" y="8720480"/>
            <a:ext cx="3086100" cy="893952"/>
            <a:chOff x="0" y="0"/>
            <a:chExt cx="812800" cy="235444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235444"/>
            </a:xfrm>
            <a:custGeom>
              <a:avLst/>
              <a:gdLst/>
              <a:ahLst/>
              <a:cxnLst/>
              <a:rect l="l" t="t" r="r" b="b"/>
              <a:pathLst>
                <a:path w="812800" h="235444">
                  <a:moveTo>
                    <a:pt x="117722" y="0"/>
                  </a:moveTo>
                  <a:lnTo>
                    <a:pt x="695078" y="0"/>
                  </a:lnTo>
                  <a:cubicBezTo>
                    <a:pt x="726300" y="0"/>
                    <a:pt x="756243" y="12403"/>
                    <a:pt x="778320" y="34480"/>
                  </a:cubicBezTo>
                  <a:cubicBezTo>
                    <a:pt x="800397" y="56557"/>
                    <a:pt x="812800" y="86500"/>
                    <a:pt x="812800" y="117722"/>
                  </a:cubicBezTo>
                  <a:lnTo>
                    <a:pt x="812800" y="117722"/>
                  </a:lnTo>
                  <a:cubicBezTo>
                    <a:pt x="812800" y="148944"/>
                    <a:pt x="800397" y="178887"/>
                    <a:pt x="778320" y="200964"/>
                  </a:cubicBezTo>
                  <a:cubicBezTo>
                    <a:pt x="756243" y="223041"/>
                    <a:pt x="726300" y="235444"/>
                    <a:pt x="695078" y="235444"/>
                  </a:cubicBezTo>
                  <a:lnTo>
                    <a:pt x="117722" y="235444"/>
                  </a:lnTo>
                  <a:cubicBezTo>
                    <a:pt x="86500" y="235444"/>
                    <a:pt x="56557" y="223041"/>
                    <a:pt x="34480" y="200964"/>
                  </a:cubicBezTo>
                  <a:cubicBezTo>
                    <a:pt x="12403" y="178887"/>
                    <a:pt x="0" y="148944"/>
                    <a:pt x="0" y="117722"/>
                  </a:cubicBezTo>
                  <a:lnTo>
                    <a:pt x="0" y="117722"/>
                  </a:lnTo>
                  <a:cubicBezTo>
                    <a:pt x="0" y="86500"/>
                    <a:pt x="12403" y="56557"/>
                    <a:pt x="34480" y="34480"/>
                  </a:cubicBezTo>
                  <a:cubicBezTo>
                    <a:pt x="56557" y="12403"/>
                    <a:pt x="86500" y="0"/>
                    <a:pt x="1177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812800" cy="273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0" name="TextBox 80"/>
          <p:cNvSpPr txBox="1"/>
          <p:nvPr/>
        </p:nvSpPr>
        <p:spPr>
          <a:xfrm>
            <a:off x="3040448" y="8806205"/>
            <a:ext cx="2439101" cy="78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0"/>
              </a:lnSpc>
            </a:pPr>
            <a:r>
              <a:rPr lang="en-US" sz="30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Corazón de Lentag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7498312" y="8720480"/>
            <a:ext cx="10244428" cy="1056407"/>
            <a:chOff x="0" y="0"/>
            <a:chExt cx="2698121" cy="278231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2698121" cy="278231"/>
            </a:xfrm>
            <a:custGeom>
              <a:avLst/>
              <a:gdLst/>
              <a:ahLst/>
              <a:cxnLst/>
              <a:rect l="l" t="t" r="r" b="b"/>
              <a:pathLst>
                <a:path w="2698121" h="278231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239689"/>
                  </a:lnTo>
                  <a:cubicBezTo>
                    <a:pt x="2698121" y="249911"/>
                    <a:pt x="2694060" y="259714"/>
                    <a:pt x="2686832" y="266942"/>
                  </a:cubicBezTo>
                  <a:cubicBezTo>
                    <a:pt x="2679604" y="274170"/>
                    <a:pt x="2669801" y="278231"/>
                    <a:pt x="2659579" y="278231"/>
                  </a:cubicBezTo>
                  <a:lnTo>
                    <a:pt x="38542" y="278231"/>
                  </a:lnTo>
                  <a:cubicBezTo>
                    <a:pt x="28320" y="278231"/>
                    <a:pt x="18517" y="274170"/>
                    <a:pt x="11289" y="266942"/>
                  </a:cubicBezTo>
                  <a:cubicBezTo>
                    <a:pt x="4061" y="259714"/>
                    <a:pt x="0" y="249911"/>
                    <a:pt x="0" y="239689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-38100"/>
              <a:ext cx="2698121" cy="316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7505534" y="8967841"/>
            <a:ext cx="1050686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Adecentamiento de espacio deportivo y comunitario</a:t>
            </a:r>
          </a:p>
        </p:txBody>
      </p:sp>
      <p:sp>
        <p:nvSpPr>
          <p:cNvPr id="85" name="Freeform 85"/>
          <p:cNvSpPr/>
          <p:nvPr/>
        </p:nvSpPr>
        <p:spPr>
          <a:xfrm>
            <a:off x="15027120" y="268929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59" y="0"/>
                </a:lnTo>
                <a:lnTo>
                  <a:pt x="2980859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30680">
            <a:off x="7001780" y="-5496682"/>
            <a:ext cx="12839677" cy="7797185"/>
          </a:xfrm>
          <a:custGeom>
            <a:avLst/>
            <a:gdLst/>
            <a:ahLst/>
            <a:cxnLst/>
            <a:rect l="l" t="t" r="r" b="b"/>
            <a:pathLst>
              <a:path w="12839677" h="7797185">
                <a:moveTo>
                  <a:pt x="0" y="0"/>
                </a:moveTo>
                <a:lnTo>
                  <a:pt x="12839677" y="0"/>
                </a:lnTo>
                <a:lnTo>
                  <a:pt x="12839677" y="7797185"/>
                </a:lnTo>
                <a:lnTo>
                  <a:pt x="0" y="779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76012">
            <a:off x="15285126" y="-1628345"/>
            <a:ext cx="4732839" cy="4962348"/>
          </a:xfrm>
          <a:custGeom>
            <a:avLst/>
            <a:gdLst/>
            <a:ahLst/>
            <a:cxnLst/>
            <a:rect l="l" t="t" r="r" b="b"/>
            <a:pathLst>
              <a:path w="4732839" h="4962348">
                <a:moveTo>
                  <a:pt x="0" y="0"/>
                </a:moveTo>
                <a:lnTo>
                  <a:pt x="4732839" y="0"/>
                </a:lnTo>
                <a:lnTo>
                  <a:pt x="4732839" y="4962348"/>
                </a:lnTo>
                <a:lnTo>
                  <a:pt x="0" y="4962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2310108" y="5953607"/>
            <a:ext cx="6188718" cy="6488826"/>
          </a:xfrm>
          <a:custGeom>
            <a:avLst/>
            <a:gdLst/>
            <a:ahLst/>
            <a:cxnLst/>
            <a:rect l="l" t="t" r="r" b="b"/>
            <a:pathLst>
              <a:path w="6188718" h="6488826">
                <a:moveTo>
                  <a:pt x="0" y="0"/>
                </a:moveTo>
                <a:lnTo>
                  <a:pt x="6188718" y="0"/>
                </a:lnTo>
                <a:lnTo>
                  <a:pt x="6188718" y="6488826"/>
                </a:lnTo>
                <a:lnTo>
                  <a:pt x="0" y="6488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09337">
            <a:off x="-6215364" y="4312918"/>
            <a:ext cx="12839677" cy="7797185"/>
          </a:xfrm>
          <a:custGeom>
            <a:avLst/>
            <a:gdLst/>
            <a:ahLst/>
            <a:cxnLst/>
            <a:rect l="l" t="t" r="r" b="b"/>
            <a:pathLst>
              <a:path w="12839677" h="7797185">
                <a:moveTo>
                  <a:pt x="0" y="0"/>
                </a:moveTo>
                <a:lnTo>
                  <a:pt x="12839677" y="0"/>
                </a:lnTo>
                <a:lnTo>
                  <a:pt x="12839677" y="7797185"/>
                </a:lnTo>
                <a:lnTo>
                  <a:pt x="0" y="7797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75022" y="2493410"/>
            <a:ext cx="3086100" cy="911586"/>
            <a:chOff x="0" y="0"/>
            <a:chExt cx="812800" cy="2400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40089"/>
            </a:xfrm>
            <a:custGeom>
              <a:avLst/>
              <a:gdLst/>
              <a:ahLst/>
              <a:cxnLst/>
              <a:rect l="l" t="t" r="r" b="b"/>
              <a:pathLst>
                <a:path w="812800" h="240089">
                  <a:moveTo>
                    <a:pt x="120044" y="0"/>
                  </a:moveTo>
                  <a:lnTo>
                    <a:pt x="692756" y="0"/>
                  </a:lnTo>
                  <a:cubicBezTo>
                    <a:pt x="724593" y="0"/>
                    <a:pt x="755127" y="12647"/>
                    <a:pt x="777640" y="35160"/>
                  </a:cubicBezTo>
                  <a:cubicBezTo>
                    <a:pt x="800153" y="57673"/>
                    <a:pt x="812800" y="88207"/>
                    <a:pt x="812800" y="120044"/>
                  </a:cubicBezTo>
                  <a:lnTo>
                    <a:pt x="812800" y="120044"/>
                  </a:lnTo>
                  <a:cubicBezTo>
                    <a:pt x="812800" y="151882"/>
                    <a:pt x="800153" y="182416"/>
                    <a:pt x="777640" y="204928"/>
                  </a:cubicBezTo>
                  <a:cubicBezTo>
                    <a:pt x="755127" y="227441"/>
                    <a:pt x="724593" y="240089"/>
                    <a:pt x="692756" y="240089"/>
                  </a:cubicBezTo>
                  <a:lnTo>
                    <a:pt x="120044" y="240089"/>
                  </a:lnTo>
                  <a:cubicBezTo>
                    <a:pt x="88207" y="240089"/>
                    <a:pt x="57673" y="227441"/>
                    <a:pt x="35160" y="204928"/>
                  </a:cubicBezTo>
                  <a:cubicBezTo>
                    <a:pt x="12647" y="182416"/>
                    <a:pt x="0" y="151882"/>
                    <a:pt x="0" y="120044"/>
                  </a:cubicBezTo>
                  <a:lnTo>
                    <a:pt x="0" y="120044"/>
                  </a:lnTo>
                  <a:cubicBezTo>
                    <a:pt x="0" y="88207"/>
                    <a:pt x="12647" y="57673"/>
                    <a:pt x="35160" y="35160"/>
                  </a:cubicBezTo>
                  <a:cubicBezTo>
                    <a:pt x="57673" y="12647"/>
                    <a:pt x="88207" y="0"/>
                    <a:pt x="120044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278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90113" y="2628039"/>
            <a:ext cx="2132118" cy="75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5751" b="1" i="1">
                <a:solidFill>
                  <a:srgbClr val="FFF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SECTOR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010203" y="2493410"/>
            <a:ext cx="8208946" cy="911586"/>
            <a:chOff x="0" y="0"/>
            <a:chExt cx="2162027" cy="2400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2027" cy="240089"/>
            </a:xfrm>
            <a:custGeom>
              <a:avLst/>
              <a:gdLst/>
              <a:ahLst/>
              <a:cxnLst/>
              <a:rect l="l" t="t" r="r" b="b"/>
              <a:pathLst>
                <a:path w="2162027" h="240089">
                  <a:moveTo>
                    <a:pt x="48098" y="0"/>
                  </a:moveTo>
                  <a:lnTo>
                    <a:pt x="2113929" y="0"/>
                  </a:lnTo>
                  <a:cubicBezTo>
                    <a:pt x="2126685" y="0"/>
                    <a:pt x="2138919" y="5068"/>
                    <a:pt x="2147939" y="14088"/>
                  </a:cubicBezTo>
                  <a:cubicBezTo>
                    <a:pt x="2156959" y="23108"/>
                    <a:pt x="2162027" y="35342"/>
                    <a:pt x="2162027" y="48098"/>
                  </a:cubicBezTo>
                  <a:lnTo>
                    <a:pt x="2162027" y="191990"/>
                  </a:lnTo>
                  <a:cubicBezTo>
                    <a:pt x="2162027" y="218554"/>
                    <a:pt x="2140493" y="240089"/>
                    <a:pt x="2113929" y="240089"/>
                  </a:cubicBezTo>
                  <a:lnTo>
                    <a:pt x="48098" y="240089"/>
                  </a:lnTo>
                  <a:cubicBezTo>
                    <a:pt x="21534" y="240089"/>
                    <a:pt x="0" y="218554"/>
                    <a:pt x="0" y="191990"/>
                  </a:cubicBezTo>
                  <a:lnTo>
                    <a:pt x="0" y="48098"/>
                  </a:lnTo>
                  <a:cubicBezTo>
                    <a:pt x="0" y="21534"/>
                    <a:pt x="21534" y="0"/>
                    <a:pt x="48098" y="0"/>
                  </a:cubicBez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62027" cy="278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25294" y="2628039"/>
            <a:ext cx="7693855" cy="75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1"/>
              </a:lnSpc>
            </a:pPr>
            <a:r>
              <a:rPr lang="en-US" sz="5751" b="1" i="1">
                <a:solidFill>
                  <a:srgbClr val="FFFFFF"/>
                </a:solidFill>
                <a:latin typeface="Antonio Bold Italics"/>
                <a:ea typeface="Antonio Bold Italics"/>
                <a:cs typeface="Antonio Bold Italics"/>
                <a:sym typeface="Antonio Bold Italics"/>
              </a:rPr>
              <a:t>ACTIVIDAD DESARROLLADA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249060" y="3587556"/>
            <a:ext cx="3086100" cy="1097023"/>
            <a:chOff x="0" y="0"/>
            <a:chExt cx="812800" cy="2889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288928"/>
            </a:xfrm>
            <a:custGeom>
              <a:avLst/>
              <a:gdLst/>
              <a:ahLst/>
              <a:cxnLst/>
              <a:rect l="l" t="t" r="r" b="b"/>
              <a:pathLst>
                <a:path w="812800" h="288928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160987"/>
                  </a:lnTo>
                  <a:cubicBezTo>
                    <a:pt x="812800" y="194919"/>
                    <a:pt x="799321" y="227461"/>
                    <a:pt x="775327" y="251455"/>
                  </a:cubicBezTo>
                  <a:cubicBezTo>
                    <a:pt x="751333" y="275448"/>
                    <a:pt x="718791" y="288928"/>
                    <a:pt x="684859" y="288928"/>
                  </a:cubicBezTo>
                  <a:lnTo>
                    <a:pt x="127941" y="288928"/>
                  </a:lnTo>
                  <a:cubicBezTo>
                    <a:pt x="94009" y="288928"/>
                    <a:pt x="61467" y="275448"/>
                    <a:pt x="37473" y="251455"/>
                  </a:cubicBezTo>
                  <a:cubicBezTo>
                    <a:pt x="13479" y="227461"/>
                    <a:pt x="0" y="194919"/>
                    <a:pt x="0" y="160987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327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84241" y="3587556"/>
            <a:ext cx="10244428" cy="1097023"/>
            <a:chOff x="0" y="0"/>
            <a:chExt cx="2698121" cy="2889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98121" cy="288928"/>
            </a:xfrm>
            <a:custGeom>
              <a:avLst/>
              <a:gdLst/>
              <a:ahLst/>
              <a:cxnLst/>
              <a:rect l="l" t="t" r="r" b="b"/>
              <a:pathLst>
                <a:path w="2698121" h="288928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250386"/>
                  </a:lnTo>
                  <a:cubicBezTo>
                    <a:pt x="2698121" y="260608"/>
                    <a:pt x="2694060" y="270411"/>
                    <a:pt x="2686832" y="277639"/>
                  </a:cubicBezTo>
                  <a:cubicBezTo>
                    <a:pt x="2679604" y="284867"/>
                    <a:pt x="2669801" y="288928"/>
                    <a:pt x="2659579" y="288928"/>
                  </a:cubicBezTo>
                  <a:lnTo>
                    <a:pt x="38542" y="288928"/>
                  </a:lnTo>
                  <a:cubicBezTo>
                    <a:pt x="28320" y="288928"/>
                    <a:pt x="18517" y="284867"/>
                    <a:pt x="11289" y="277639"/>
                  </a:cubicBezTo>
                  <a:cubicBezTo>
                    <a:pt x="4061" y="270411"/>
                    <a:pt x="0" y="260608"/>
                    <a:pt x="0" y="250386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698121" cy="327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86562" y="3695674"/>
            <a:ext cx="3086100" cy="899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3"/>
              </a:lnSpc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Escuela Benigno Jara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9117" y="3848371"/>
            <a:ext cx="1036476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Mejoramiento y pintado de área recreativa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249060" y="4846504"/>
            <a:ext cx="3086100" cy="617389"/>
            <a:chOff x="0" y="0"/>
            <a:chExt cx="812800" cy="1626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186562" y="4868897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Las Nieves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984241" y="4846504"/>
            <a:ext cx="10244428" cy="617389"/>
            <a:chOff x="0" y="0"/>
            <a:chExt cx="2698121" cy="16260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5645884" y="4883736"/>
            <a:ext cx="10827522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Jornada comunitaria de mantenimiento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270845" y="5625818"/>
            <a:ext cx="3086100" cy="617389"/>
            <a:chOff x="0" y="0"/>
            <a:chExt cx="812800" cy="1626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006026" y="5625818"/>
            <a:ext cx="10244428" cy="617389"/>
            <a:chOff x="0" y="0"/>
            <a:chExt cx="2698121" cy="1626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208347" y="5648212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Topaly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721556" y="5663050"/>
            <a:ext cx="10576523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Trabajo comunitario para mejoramiento de cancha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270845" y="6405133"/>
            <a:ext cx="3086100" cy="617389"/>
            <a:chOff x="0" y="0"/>
            <a:chExt cx="812800" cy="16260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208347" y="6427526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Tuncay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7006026" y="6405133"/>
            <a:ext cx="10244428" cy="617389"/>
            <a:chOff x="0" y="0"/>
            <a:chExt cx="2698121" cy="1626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6607256" y="6442364"/>
            <a:ext cx="8611893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Adecentamiento de espacio deportivo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2318470" y="7176201"/>
            <a:ext cx="3086100" cy="617389"/>
            <a:chOff x="0" y="0"/>
            <a:chExt cx="812800" cy="16260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162605"/>
            </a:xfrm>
            <a:custGeom>
              <a:avLst/>
              <a:gdLst/>
              <a:ahLst/>
              <a:cxnLst/>
              <a:rect l="l" t="t" r="r" b="b"/>
              <a:pathLst>
                <a:path w="812800" h="162605">
                  <a:moveTo>
                    <a:pt x="81302" y="0"/>
                  </a:moveTo>
                  <a:lnTo>
                    <a:pt x="731498" y="0"/>
                  </a:lnTo>
                  <a:cubicBezTo>
                    <a:pt x="753060" y="0"/>
                    <a:pt x="773740" y="8566"/>
                    <a:pt x="788987" y="23813"/>
                  </a:cubicBezTo>
                  <a:cubicBezTo>
                    <a:pt x="804234" y="39060"/>
                    <a:pt x="812800" y="59740"/>
                    <a:pt x="812800" y="81302"/>
                  </a:cubicBezTo>
                  <a:lnTo>
                    <a:pt x="812800" y="81302"/>
                  </a:lnTo>
                  <a:cubicBezTo>
                    <a:pt x="812800" y="126204"/>
                    <a:pt x="776400" y="162605"/>
                    <a:pt x="731498" y="162605"/>
                  </a:cubicBezTo>
                  <a:lnTo>
                    <a:pt x="81302" y="162605"/>
                  </a:lnTo>
                  <a:cubicBezTo>
                    <a:pt x="59740" y="162605"/>
                    <a:pt x="39060" y="154039"/>
                    <a:pt x="23813" y="138792"/>
                  </a:cubicBezTo>
                  <a:cubicBezTo>
                    <a:pt x="8566" y="123545"/>
                    <a:pt x="0" y="102865"/>
                    <a:pt x="0" y="81302"/>
                  </a:cubicBezTo>
                  <a:lnTo>
                    <a:pt x="0" y="81302"/>
                  </a:lnTo>
                  <a:cubicBezTo>
                    <a:pt x="0" y="59740"/>
                    <a:pt x="8566" y="39060"/>
                    <a:pt x="23813" y="23813"/>
                  </a:cubicBezTo>
                  <a:cubicBezTo>
                    <a:pt x="39060" y="8566"/>
                    <a:pt x="59740" y="0"/>
                    <a:pt x="813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812800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7053651" y="7176201"/>
            <a:ext cx="10244428" cy="617389"/>
            <a:chOff x="0" y="0"/>
            <a:chExt cx="2698121" cy="162605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2255972" y="7198594"/>
            <a:ext cx="308610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Moisén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769181" y="7213432"/>
            <a:ext cx="1103605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Participación en minga de recuperación comunitaria</a:t>
            </a:r>
          </a:p>
        </p:txBody>
      </p:sp>
      <p:sp>
        <p:nvSpPr>
          <p:cNvPr id="54" name="Freeform 54"/>
          <p:cNvSpPr/>
          <p:nvPr/>
        </p:nvSpPr>
        <p:spPr>
          <a:xfrm>
            <a:off x="204474" y="220686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5" name="Group 55"/>
          <p:cNvGrpSpPr/>
          <p:nvPr/>
        </p:nvGrpSpPr>
        <p:grpSpPr>
          <a:xfrm>
            <a:off x="2270845" y="8022190"/>
            <a:ext cx="3086100" cy="1378222"/>
            <a:chOff x="0" y="0"/>
            <a:chExt cx="812800" cy="36298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362988"/>
            </a:xfrm>
            <a:custGeom>
              <a:avLst/>
              <a:gdLst/>
              <a:ahLst/>
              <a:cxnLst/>
              <a:rect l="l" t="t" r="r" b="b"/>
              <a:pathLst>
                <a:path w="812800" h="362988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35048"/>
                  </a:lnTo>
                  <a:cubicBezTo>
                    <a:pt x="812800" y="268980"/>
                    <a:pt x="799321" y="301522"/>
                    <a:pt x="775327" y="325515"/>
                  </a:cubicBezTo>
                  <a:cubicBezTo>
                    <a:pt x="751333" y="349509"/>
                    <a:pt x="718791" y="362988"/>
                    <a:pt x="684859" y="362988"/>
                  </a:cubicBezTo>
                  <a:lnTo>
                    <a:pt x="127941" y="362988"/>
                  </a:lnTo>
                  <a:cubicBezTo>
                    <a:pt x="94009" y="362988"/>
                    <a:pt x="61467" y="349509"/>
                    <a:pt x="37473" y="325515"/>
                  </a:cubicBezTo>
                  <a:cubicBezTo>
                    <a:pt x="13479" y="301522"/>
                    <a:pt x="0" y="268980"/>
                    <a:pt x="0" y="23504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812800" cy="401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7006026" y="8022190"/>
            <a:ext cx="10244428" cy="617389"/>
            <a:chOff x="0" y="0"/>
            <a:chExt cx="2698121" cy="162605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2698121" cy="162605"/>
            </a:xfrm>
            <a:custGeom>
              <a:avLst/>
              <a:gdLst/>
              <a:ahLst/>
              <a:cxnLst/>
              <a:rect l="l" t="t" r="r" b="b"/>
              <a:pathLst>
                <a:path w="2698121" h="162605">
                  <a:moveTo>
                    <a:pt x="38542" y="0"/>
                  </a:moveTo>
                  <a:lnTo>
                    <a:pt x="2659579" y="0"/>
                  </a:lnTo>
                  <a:cubicBezTo>
                    <a:pt x="2669801" y="0"/>
                    <a:pt x="2679604" y="4061"/>
                    <a:pt x="2686832" y="11289"/>
                  </a:cubicBezTo>
                  <a:cubicBezTo>
                    <a:pt x="2694060" y="18517"/>
                    <a:pt x="2698121" y="28320"/>
                    <a:pt x="2698121" y="38542"/>
                  </a:cubicBezTo>
                  <a:lnTo>
                    <a:pt x="2698121" y="124063"/>
                  </a:lnTo>
                  <a:cubicBezTo>
                    <a:pt x="2698121" y="145349"/>
                    <a:pt x="2680865" y="162605"/>
                    <a:pt x="2659579" y="162605"/>
                  </a:cubicBezTo>
                  <a:lnTo>
                    <a:pt x="38542" y="162605"/>
                  </a:lnTo>
                  <a:cubicBezTo>
                    <a:pt x="28320" y="162605"/>
                    <a:pt x="18517" y="158544"/>
                    <a:pt x="11289" y="151316"/>
                  </a:cubicBezTo>
                  <a:cubicBezTo>
                    <a:pt x="4061" y="144088"/>
                    <a:pt x="0" y="134285"/>
                    <a:pt x="0" y="124063"/>
                  </a:cubicBezTo>
                  <a:lnTo>
                    <a:pt x="0" y="38542"/>
                  </a:lnTo>
                  <a:cubicBezTo>
                    <a:pt x="0" y="28320"/>
                    <a:pt x="4061" y="18517"/>
                    <a:pt x="11289" y="11289"/>
                  </a:cubicBezTo>
                  <a:cubicBezTo>
                    <a:pt x="18517" y="4061"/>
                    <a:pt x="28320" y="0"/>
                    <a:pt x="385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2698121" cy="200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2208347" y="8044583"/>
            <a:ext cx="3086100" cy="109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Centro Parroquial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657836" y="8079340"/>
            <a:ext cx="11036058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553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Pintado de la cancha ,parque central y glorieta</a:t>
            </a: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12753683" y="4703085"/>
            <a:ext cx="11068634" cy="6721679"/>
          </a:xfrm>
          <a:custGeom>
            <a:avLst/>
            <a:gdLst/>
            <a:ahLst/>
            <a:cxnLst/>
            <a:rect l="l" t="t" r="r" b="b"/>
            <a:pathLst>
              <a:path w="11068634" h="6721679">
                <a:moveTo>
                  <a:pt x="0" y="0"/>
                </a:moveTo>
                <a:lnTo>
                  <a:pt x="11068634" y="0"/>
                </a:lnTo>
                <a:lnTo>
                  <a:pt x="11068634" y="6721679"/>
                </a:lnTo>
                <a:lnTo>
                  <a:pt x="0" y="6721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57952" y="7298685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36899">
            <a:off x="12300946" y="-2676615"/>
            <a:ext cx="11068634" cy="6721679"/>
          </a:xfrm>
          <a:custGeom>
            <a:avLst/>
            <a:gdLst/>
            <a:ahLst/>
            <a:cxnLst/>
            <a:rect l="l" t="t" r="r" b="b"/>
            <a:pathLst>
              <a:path w="11068634" h="6721679">
                <a:moveTo>
                  <a:pt x="0" y="0"/>
                </a:moveTo>
                <a:lnTo>
                  <a:pt x="11068633" y="0"/>
                </a:lnTo>
                <a:lnTo>
                  <a:pt x="11068633" y="6721680"/>
                </a:lnTo>
                <a:lnTo>
                  <a:pt x="0" y="6721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535762">
            <a:off x="16177406" y="-1148924"/>
            <a:ext cx="4221187" cy="4425884"/>
          </a:xfrm>
          <a:custGeom>
            <a:avLst/>
            <a:gdLst/>
            <a:ahLst/>
            <a:cxnLst/>
            <a:rect l="l" t="t" r="r" b="b"/>
            <a:pathLst>
              <a:path w="4221187" h="4425884">
                <a:moveTo>
                  <a:pt x="0" y="0"/>
                </a:moveTo>
                <a:lnTo>
                  <a:pt x="4221188" y="0"/>
                </a:lnTo>
                <a:lnTo>
                  <a:pt x="4221188" y="4425884"/>
                </a:lnTo>
                <a:lnTo>
                  <a:pt x="0" y="442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09337">
            <a:off x="-5548483" y="4506953"/>
            <a:ext cx="18010380" cy="10937212"/>
          </a:xfrm>
          <a:custGeom>
            <a:avLst/>
            <a:gdLst/>
            <a:ahLst/>
            <a:cxnLst/>
            <a:rect l="l" t="t" r="r" b="b"/>
            <a:pathLst>
              <a:path w="18010380" h="10937212">
                <a:moveTo>
                  <a:pt x="0" y="0"/>
                </a:moveTo>
                <a:lnTo>
                  <a:pt x="18010379" y="0"/>
                </a:lnTo>
                <a:lnTo>
                  <a:pt x="18010379" y="10937212"/>
                </a:lnTo>
                <a:lnTo>
                  <a:pt x="0" y="10937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13381">
            <a:off x="4053345" y="1026972"/>
            <a:ext cx="11088372" cy="1206558"/>
            <a:chOff x="0" y="0"/>
            <a:chExt cx="4072613" cy="4431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72613" cy="443153"/>
            </a:xfrm>
            <a:custGeom>
              <a:avLst/>
              <a:gdLst/>
              <a:ahLst/>
              <a:cxnLst/>
              <a:rect l="l" t="t" r="r" b="b"/>
              <a:pathLst>
                <a:path w="4072613" h="443153">
                  <a:moveTo>
                    <a:pt x="203200" y="0"/>
                  </a:moveTo>
                  <a:lnTo>
                    <a:pt x="4072613" y="0"/>
                  </a:lnTo>
                  <a:lnTo>
                    <a:pt x="3869413" y="443153"/>
                  </a:lnTo>
                  <a:lnTo>
                    <a:pt x="0" y="443153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3869413" cy="48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213381">
            <a:off x="3663475" y="1272580"/>
            <a:ext cx="10513760" cy="1197241"/>
            <a:chOff x="0" y="0"/>
            <a:chExt cx="4509354" cy="5134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09354" cy="513497"/>
            </a:xfrm>
            <a:custGeom>
              <a:avLst/>
              <a:gdLst/>
              <a:ahLst/>
              <a:cxnLst/>
              <a:rect l="l" t="t" r="r" b="b"/>
              <a:pathLst>
                <a:path w="4509354" h="513497">
                  <a:moveTo>
                    <a:pt x="203200" y="0"/>
                  </a:moveTo>
                  <a:lnTo>
                    <a:pt x="4509354" y="0"/>
                  </a:lnTo>
                  <a:lnTo>
                    <a:pt x="4306154" y="513497"/>
                  </a:lnTo>
                  <a:lnTo>
                    <a:pt x="0" y="5134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4306154" cy="551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61849" y="3683692"/>
            <a:ext cx="5215795" cy="4470474"/>
            <a:chOff x="0" y="0"/>
            <a:chExt cx="1373707" cy="11774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73707" cy="1177409"/>
            </a:xfrm>
            <a:custGeom>
              <a:avLst/>
              <a:gdLst/>
              <a:ahLst/>
              <a:cxnLst/>
              <a:rect l="l" t="t" r="r" b="b"/>
              <a:pathLst>
                <a:path w="1373707" h="1177409">
                  <a:moveTo>
                    <a:pt x="75700" y="0"/>
                  </a:moveTo>
                  <a:lnTo>
                    <a:pt x="1298007" y="0"/>
                  </a:lnTo>
                  <a:cubicBezTo>
                    <a:pt x="1339815" y="0"/>
                    <a:pt x="1373707" y="33892"/>
                    <a:pt x="1373707" y="75700"/>
                  </a:cubicBezTo>
                  <a:lnTo>
                    <a:pt x="1373707" y="1101708"/>
                  </a:lnTo>
                  <a:cubicBezTo>
                    <a:pt x="1373707" y="1143517"/>
                    <a:pt x="1339815" y="1177409"/>
                    <a:pt x="1298007" y="1177409"/>
                  </a:cubicBezTo>
                  <a:lnTo>
                    <a:pt x="75700" y="1177409"/>
                  </a:lnTo>
                  <a:cubicBezTo>
                    <a:pt x="33892" y="1177409"/>
                    <a:pt x="0" y="1143517"/>
                    <a:pt x="0" y="1101708"/>
                  </a:cubicBezTo>
                  <a:lnTo>
                    <a:pt x="0" y="75700"/>
                  </a:lnTo>
                  <a:cubicBezTo>
                    <a:pt x="0" y="33892"/>
                    <a:pt x="33892" y="0"/>
                    <a:pt x="757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73707" cy="1215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33521" y="3390969"/>
            <a:ext cx="5246370" cy="4462770"/>
            <a:chOff x="0" y="0"/>
            <a:chExt cx="6350000" cy="54015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1270" cy="5401561"/>
            </a:xfrm>
            <a:custGeom>
              <a:avLst/>
              <a:gdLst/>
              <a:ahLst/>
              <a:cxnLst/>
              <a:rect l="l" t="t" r="r" b="b"/>
              <a:pathLst>
                <a:path w="6351270" h="5401561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38280"/>
                    <a:pt x="0" y="310050"/>
                  </a:cubicBezTo>
                  <a:lnTo>
                    <a:pt x="0" y="5092592"/>
                  </a:lnTo>
                  <a:cubicBezTo>
                    <a:pt x="0" y="5263281"/>
                    <a:pt x="162560" y="5401561"/>
                    <a:pt x="364490" y="5401561"/>
                  </a:cubicBezTo>
                  <a:lnTo>
                    <a:pt x="5986780" y="5401561"/>
                  </a:lnTo>
                  <a:cubicBezTo>
                    <a:pt x="6187440" y="5401561"/>
                    <a:pt x="6351270" y="5263281"/>
                    <a:pt x="6351270" y="5091511"/>
                  </a:cubicBezTo>
                  <a:lnTo>
                    <a:pt x="6351270" y="310050"/>
                  </a:lnTo>
                  <a:cubicBezTo>
                    <a:pt x="6350000" y="13828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6"/>
              <a:stretch>
                <a:fillRect l="-17355" r="-25566" b="-26458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469421" y="5209810"/>
            <a:ext cx="5215795" cy="4470474"/>
            <a:chOff x="0" y="0"/>
            <a:chExt cx="1373707" cy="117740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3707" cy="1177409"/>
            </a:xfrm>
            <a:custGeom>
              <a:avLst/>
              <a:gdLst/>
              <a:ahLst/>
              <a:cxnLst/>
              <a:rect l="l" t="t" r="r" b="b"/>
              <a:pathLst>
                <a:path w="1373707" h="1177409">
                  <a:moveTo>
                    <a:pt x="75700" y="0"/>
                  </a:moveTo>
                  <a:lnTo>
                    <a:pt x="1298007" y="0"/>
                  </a:lnTo>
                  <a:cubicBezTo>
                    <a:pt x="1339815" y="0"/>
                    <a:pt x="1373707" y="33892"/>
                    <a:pt x="1373707" y="75700"/>
                  </a:cubicBezTo>
                  <a:lnTo>
                    <a:pt x="1373707" y="1101708"/>
                  </a:lnTo>
                  <a:cubicBezTo>
                    <a:pt x="1373707" y="1143517"/>
                    <a:pt x="1339815" y="1177409"/>
                    <a:pt x="1298007" y="1177409"/>
                  </a:cubicBezTo>
                  <a:lnTo>
                    <a:pt x="75700" y="1177409"/>
                  </a:lnTo>
                  <a:cubicBezTo>
                    <a:pt x="33892" y="1177409"/>
                    <a:pt x="0" y="1143517"/>
                    <a:pt x="0" y="1101708"/>
                  </a:cubicBezTo>
                  <a:lnTo>
                    <a:pt x="0" y="75700"/>
                  </a:lnTo>
                  <a:cubicBezTo>
                    <a:pt x="0" y="33892"/>
                    <a:pt x="33892" y="0"/>
                    <a:pt x="757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373707" cy="1215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728942" y="4917087"/>
            <a:ext cx="5246370" cy="4462770"/>
            <a:chOff x="0" y="0"/>
            <a:chExt cx="6350000" cy="54015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1270" cy="5401561"/>
            </a:xfrm>
            <a:custGeom>
              <a:avLst/>
              <a:gdLst/>
              <a:ahLst/>
              <a:cxnLst/>
              <a:rect l="l" t="t" r="r" b="b"/>
              <a:pathLst>
                <a:path w="6351270" h="5401561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38280"/>
                    <a:pt x="0" y="310050"/>
                  </a:cubicBezTo>
                  <a:lnTo>
                    <a:pt x="0" y="5092592"/>
                  </a:lnTo>
                  <a:cubicBezTo>
                    <a:pt x="0" y="5263281"/>
                    <a:pt x="162560" y="5401561"/>
                    <a:pt x="364490" y="5401561"/>
                  </a:cubicBezTo>
                  <a:lnTo>
                    <a:pt x="5986780" y="5401561"/>
                  </a:lnTo>
                  <a:cubicBezTo>
                    <a:pt x="6187440" y="5401561"/>
                    <a:pt x="6351270" y="5263281"/>
                    <a:pt x="6351270" y="5091511"/>
                  </a:cubicBezTo>
                  <a:lnTo>
                    <a:pt x="6351270" y="310050"/>
                  </a:lnTo>
                  <a:cubicBezTo>
                    <a:pt x="6350000" y="13828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7"/>
              <a:stretch>
                <a:fillRect l="-6697" r="-6697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2317220" y="3683692"/>
            <a:ext cx="5215795" cy="4470474"/>
            <a:chOff x="0" y="0"/>
            <a:chExt cx="1373707" cy="117740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73707" cy="1177409"/>
            </a:xfrm>
            <a:custGeom>
              <a:avLst/>
              <a:gdLst/>
              <a:ahLst/>
              <a:cxnLst/>
              <a:rect l="l" t="t" r="r" b="b"/>
              <a:pathLst>
                <a:path w="1373707" h="1177409">
                  <a:moveTo>
                    <a:pt x="75700" y="0"/>
                  </a:moveTo>
                  <a:lnTo>
                    <a:pt x="1298007" y="0"/>
                  </a:lnTo>
                  <a:cubicBezTo>
                    <a:pt x="1339815" y="0"/>
                    <a:pt x="1373707" y="33892"/>
                    <a:pt x="1373707" y="75700"/>
                  </a:cubicBezTo>
                  <a:lnTo>
                    <a:pt x="1373707" y="1101708"/>
                  </a:lnTo>
                  <a:cubicBezTo>
                    <a:pt x="1373707" y="1143517"/>
                    <a:pt x="1339815" y="1177409"/>
                    <a:pt x="1298007" y="1177409"/>
                  </a:cubicBezTo>
                  <a:lnTo>
                    <a:pt x="75700" y="1177409"/>
                  </a:lnTo>
                  <a:cubicBezTo>
                    <a:pt x="33892" y="1177409"/>
                    <a:pt x="0" y="1143517"/>
                    <a:pt x="0" y="1101708"/>
                  </a:cubicBezTo>
                  <a:lnTo>
                    <a:pt x="0" y="75700"/>
                  </a:lnTo>
                  <a:cubicBezTo>
                    <a:pt x="0" y="33892"/>
                    <a:pt x="33892" y="0"/>
                    <a:pt x="757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373707" cy="1215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88892" y="3390969"/>
            <a:ext cx="5246370" cy="4462770"/>
            <a:chOff x="0" y="0"/>
            <a:chExt cx="6350000" cy="540156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1270" cy="5401561"/>
            </a:xfrm>
            <a:custGeom>
              <a:avLst/>
              <a:gdLst/>
              <a:ahLst/>
              <a:cxnLst/>
              <a:rect l="l" t="t" r="r" b="b"/>
              <a:pathLst>
                <a:path w="6351270" h="5401561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38280"/>
                    <a:pt x="0" y="310050"/>
                  </a:cubicBezTo>
                  <a:lnTo>
                    <a:pt x="0" y="5092592"/>
                  </a:lnTo>
                  <a:cubicBezTo>
                    <a:pt x="0" y="5263281"/>
                    <a:pt x="162560" y="5401561"/>
                    <a:pt x="364490" y="5401561"/>
                  </a:cubicBezTo>
                  <a:lnTo>
                    <a:pt x="5986780" y="5401561"/>
                  </a:lnTo>
                  <a:cubicBezTo>
                    <a:pt x="6187440" y="5401561"/>
                    <a:pt x="6351270" y="5263281"/>
                    <a:pt x="6351270" y="5091511"/>
                  </a:cubicBezTo>
                  <a:lnTo>
                    <a:pt x="6351270" y="310050"/>
                  </a:lnTo>
                  <a:cubicBezTo>
                    <a:pt x="6350000" y="13828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8"/>
              <a:stretch>
                <a:fillRect l="-39759" r="-39759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204474" y="220686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 rot="-212675">
            <a:off x="4102070" y="1330045"/>
            <a:ext cx="9638752" cy="94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9"/>
              </a:lnSpc>
              <a:spcBef>
                <a:spcPct val="0"/>
              </a:spcBef>
            </a:pPr>
            <a:r>
              <a:rPr lang="en-US" sz="2549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REGISTRO FOTOGRÁFICO DE MINGAS COMUNITARIAS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95584">
            <a:off x="-7814810" y="-1384208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20" y="0"/>
                </a:lnTo>
                <a:lnTo>
                  <a:pt x="15629620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95584">
            <a:off x="10215752" y="2121720"/>
            <a:ext cx="15629620" cy="9491442"/>
          </a:xfrm>
          <a:custGeom>
            <a:avLst/>
            <a:gdLst/>
            <a:ahLst/>
            <a:cxnLst/>
            <a:rect l="l" t="t" r="r" b="b"/>
            <a:pathLst>
              <a:path w="15629620" h="9491442">
                <a:moveTo>
                  <a:pt x="0" y="0"/>
                </a:moveTo>
                <a:lnTo>
                  <a:pt x="15629619" y="0"/>
                </a:lnTo>
                <a:lnTo>
                  <a:pt x="15629619" y="9491442"/>
                </a:lnTo>
                <a:lnTo>
                  <a:pt x="0" y="9491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02342" y="8584474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96937" y="-2213463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94509" y="4290046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3" y="0"/>
                </a:lnTo>
                <a:lnTo>
                  <a:pt x="5381133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299932">
            <a:off x="-4493825" y="6539753"/>
            <a:ext cx="10974774" cy="6664681"/>
          </a:xfrm>
          <a:custGeom>
            <a:avLst/>
            <a:gdLst/>
            <a:ahLst/>
            <a:cxnLst/>
            <a:rect l="l" t="t" r="r" b="b"/>
            <a:pathLst>
              <a:path w="10974774" h="6664681">
                <a:moveTo>
                  <a:pt x="0" y="0"/>
                </a:moveTo>
                <a:lnTo>
                  <a:pt x="10974773" y="0"/>
                </a:lnTo>
                <a:lnTo>
                  <a:pt x="10974773" y="6664681"/>
                </a:lnTo>
                <a:lnTo>
                  <a:pt x="0" y="6664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93797">
            <a:off x="-2922885" y="6437260"/>
            <a:ext cx="5381134" cy="5642080"/>
          </a:xfrm>
          <a:custGeom>
            <a:avLst/>
            <a:gdLst/>
            <a:ahLst/>
            <a:cxnLst/>
            <a:rect l="l" t="t" r="r" b="b"/>
            <a:pathLst>
              <a:path w="5381134" h="5642080">
                <a:moveTo>
                  <a:pt x="0" y="0"/>
                </a:moveTo>
                <a:lnTo>
                  <a:pt x="5381134" y="0"/>
                </a:lnTo>
                <a:lnTo>
                  <a:pt x="5381134" y="5642080"/>
                </a:lnTo>
                <a:lnTo>
                  <a:pt x="0" y="5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213381">
            <a:off x="4053345" y="1026972"/>
            <a:ext cx="11088372" cy="1206558"/>
            <a:chOff x="0" y="0"/>
            <a:chExt cx="4072613" cy="4431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72613" cy="443153"/>
            </a:xfrm>
            <a:custGeom>
              <a:avLst/>
              <a:gdLst/>
              <a:ahLst/>
              <a:cxnLst/>
              <a:rect l="l" t="t" r="r" b="b"/>
              <a:pathLst>
                <a:path w="4072613" h="443153">
                  <a:moveTo>
                    <a:pt x="203200" y="0"/>
                  </a:moveTo>
                  <a:lnTo>
                    <a:pt x="4072613" y="0"/>
                  </a:lnTo>
                  <a:lnTo>
                    <a:pt x="3869413" y="443153"/>
                  </a:lnTo>
                  <a:lnTo>
                    <a:pt x="0" y="443153"/>
                  </a:lnTo>
                  <a:lnTo>
                    <a:pt x="203200" y="0"/>
                  </a:lnTo>
                  <a:close/>
                </a:path>
              </a:pathLst>
            </a:custGeom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3869413" cy="481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213381">
            <a:off x="3663475" y="1272580"/>
            <a:ext cx="10513760" cy="1197241"/>
            <a:chOff x="0" y="0"/>
            <a:chExt cx="4509354" cy="5134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09354" cy="513497"/>
            </a:xfrm>
            <a:custGeom>
              <a:avLst/>
              <a:gdLst/>
              <a:ahLst/>
              <a:cxnLst/>
              <a:rect l="l" t="t" r="r" b="b"/>
              <a:pathLst>
                <a:path w="4509354" h="513497">
                  <a:moveTo>
                    <a:pt x="203200" y="0"/>
                  </a:moveTo>
                  <a:lnTo>
                    <a:pt x="4509354" y="0"/>
                  </a:lnTo>
                  <a:lnTo>
                    <a:pt x="4306154" y="513497"/>
                  </a:lnTo>
                  <a:lnTo>
                    <a:pt x="0" y="51349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BA0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4306154" cy="551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876395" y="3260556"/>
            <a:ext cx="6267605" cy="622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1"/>
              </a:lnSpc>
            </a:pPr>
            <a:r>
              <a:rPr lang="en-US" sz="3529" i="1">
                <a:solidFill>
                  <a:srgbClr val="FFFFFF"/>
                </a:solidFill>
                <a:latin typeface="ABeeZee Italics"/>
                <a:ea typeface="ABeeZee Italics"/>
                <a:cs typeface="ABeeZee Italics"/>
                <a:sym typeface="ABeeZee Italics"/>
              </a:rPr>
              <a:t>Como parte del trabajo desarrollado en territorio, se brindó apoyo mediante la gestión y entrega de materiales destinados al mejoramiento de espacios comunitarios, infraestructura básica y obras de beneficio colectivo en diferentes sectores de la parroquia.”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-647570">
            <a:off x="9660244" y="3188212"/>
            <a:ext cx="8725109" cy="6337919"/>
            <a:chOff x="0" y="0"/>
            <a:chExt cx="6350000" cy="46126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4612640"/>
            </a:xfrm>
            <a:custGeom>
              <a:avLst/>
              <a:gdLst/>
              <a:ahLst/>
              <a:cxnLst/>
              <a:rect l="l" t="t" r="r" b="b"/>
              <a:pathLst>
                <a:path w="6350000" h="4612640">
                  <a:moveTo>
                    <a:pt x="0" y="2670810"/>
                  </a:moveTo>
                  <a:lnTo>
                    <a:pt x="1606550" y="4612640"/>
                  </a:lnTo>
                  <a:lnTo>
                    <a:pt x="4968240" y="4612640"/>
                  </a:lnTo>
                  <a:lnTo>
                    <a:pt x="4968240" y="2670810"/>
                  </a:ln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448068">
            <a:off x="9981965" y="3343241"/>
            <a:ext cx="8298268" cy="6027862"/>
            <a:chOff x="0" y="0"/>
            <a:chExt cx="6350000" cy="46126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4612640"/>
            </a:xfrm>
            <a:custGeom>
              <a:avLst/>
              <a:gdLst/>
              <a:ahLst/>
              <a:cxnLst/>
              <a:rect l="l" t="t" r="r" b="b"/>
              <a:pathLst>
                <a:path w="6350000" h="4612640">
                  <a:moveTo>
                    <a:pt x="0" y="2670810"/>
                  </a:moveTo>
                  <a:lnTo>
                    <a:pt x="1606550" y="4612640"/>
                  </a:lnTo>
                  <a:lnTo>
                    <a:pt x="4968240" y="4612640"/>
                  </a:lnTo>
                  <a:lnTo>
                    <a:pt x="4968240" y="2670810"/>
                  </a:ln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796" b="-1796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 rot="-212675">
            <a:off x="4102070" y="1330045"/>
            <a:ext cx="9638752" cy="94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69"/>
              </a:lnSpc>
              <a:spcBef>
                <a:spcPct val="0"/>
              </a:spcBef>
            </a:pPr>
            <a:r>
              <a:rPr lang="en-US" sz="2549" i="1">
                <a:solidFill>
                  <a:srgbClr val="FFFFFF"/>
                </a:solidFill>
                <a:latin typeface="Heading Now 91-98 Italics"/>
                <a:ea typeface="Heading Now 91-98 Italics"/>
                <a:cs typeface="Heading Now 91-98 Italics"/>
                <a:sym typeface="Heading Now 91-98 Italics"/>
              </a:rPr>
              <a:t>GESTIÓN Y ENTREGA DE MATERIALES PARA OBRAS COMUNITARIAS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049702" y="339060"/>
            <a:ext cx="2980859" cy="1616028"/>
          </a:xfrm>
          <a:custGeom>
            <a:avLst/>
            <a:gdLst/>
            <a:ahLst/>
            <a:cxnLst/>
            <a:rect l="l" t="t" r="r" b="b"/>
            <a:pathLst>
              <a:path w="2980859" h="1616028">
                <a:moveTo>
                  <a:pt x="0" y="0"/>
                </a:moveTo>
                <a:lnTo>
                  <a:pt x="2980860" y="0"/>
                </a:lnTo>
                <a:lnTo>
                  <a:pt x="2980860" y="1616028"/>
                </a:lnTo>
                <a:lnTo>
                  <a:pt x="0" y="16160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519</Words>
  <Application>Microsoft Office PowerPoint</Application>
  <PresentationFormat>Personalizado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Calibri</vt:lpstr>
      <vt:lpstr>Canva Sans Bold</vt:lpstr>
      <vt:lpstr>Heading Now 91-98 Italics</vt:lpstr>
      <vt:lpstr>Oswald Bold</vt:lpstr>
      <vt:lpstr>Antonio Bold Italics</vt:lpstr>
      <vt:lpstr>Arial</vt:lpstr>
      <vt:lpstr>ABeeZee Italics</vt:lpstr>
      <vt:lpstr>ABeeZee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JHOANA</dc:title>
  <dc:creator>USUARIO</dc:creator>
  <cp:lastModifiedBy>USUARIO</cp:lastModifiedBy>
  <cp:revision>2</cp:revision>
  <dcterms:created xsi:type="dcterms:W3CDTF">2006-08-16T00:00:00Z</dcterms:created>
  <dcterms:modified xsi:type="dcterms:W3CDTF">2026-05-12T21:05:55Z</dcterms:modified>
  <dc:identifier>DAHJXkc-9eU</dc:identifier>
</cp:coreProperties>
</file>